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0" r:id="rId2"/>
    <p:sldId id="340" r:id="rId3"/>
    <p:sldId id="341" r:id="rId4"/>
    <p:sldId id="342" r:id="rId5"/>
    <p:sldId id="363" r:id="rId6"/>
    <p:sldId id="335" r:id="rId7"/>
    <p:sldId id="343" r:id="rId8"/>
    <p:sldId id="344" r:id="rId9"/>
    <p:sldId id="345" r:id="rId10"/>
    <p:sldId id="308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10" r:id="rId24"/>
    <p:sldId id="366" r:id="rId25"/>
    <p:sldId id="367" r:id="rId26"/>
    <p:sldId id="327" r:id="rId2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66FF"/>
    <a:srgbClr val="000099"/>
    <a:srgbClr val="9900CC"/>
    <a:srgbClr val="CC0066"/>
    <a:srgbClr val="9933FF"/>
    <a:srgbClr val="99FF33"/>
    <a:srgbClr val="FF0066"/>
    <a:srgbClr val="EDF8FB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>
      <p:cViewPr varScale="1">
        <p:scale>
          <a:sx n="87" d="100"/>
          <a:sy n="87" d="100"/>
        </p:scale>
        <p:origin x="92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7C264-7298-419A-B14A-F01C8B9C099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</dgm:pt>
    <dgm:pt modelId="{F56FAC6E-79AD-43D4-B13A-B3D7D60082B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чесність</a:t>
          </a:r>
          <a:endParaRPr kumimoji="0" lang="ru-RU" altLang="ru-RU" sz="1600" b="0" i="0" u="none" strike="noStrike" cap="none" normalizeH="0" baseline="0" dirty="0">
            <a:ln/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при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виконанні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завдань</a:t>
          </a:r>
          <a:endParaRPr kumimoji="0" lang="ru-RU" altLang="ru-RU" sz="1600" b="0" i="0" u="none" strike="noStrike" cap="none" normalizeH="0" baseline="0" dirty="0">
            <a:ln/>
            <a:effectLst/>
            <a:latin typeface="+mn-lt"/>
          </a:endParaRPr>
        </a:p>
      </dgm:t>
    </dgm:pt>
    <dgm:pt modelId="{A72567C8-36A9-49EB-B155-AD372C762343}" type="parTrans" cxnId="{AFCB49AB-8498-4DA4-880D-F6B53E1E173B}">
      <dgm:prSet/>
      <dgm:spPr/>
      <dgm:t>
        <a:bodyPr/>
        <a:lstStyle/>
        <a:p>
          <a:endParaRPr lang="ru-RU"/>
        </a:p>
      </dgm:t>
    </dgm:pt>
    <dgm:pt modelId="{C428FCDE-409F-4AB7-BA0E-0EB1E19DA025}" type="sibTrans" cxnId="{AFCB49AB-8498-4DA4-880D-F6B53E1E173B}">
      <dgm:prSet/>
      <dgm:spPr/>
      <dgm:t>
        <a:bodyPr/>
        <a:lstStyle/>
        <a:p>
          <a:endParaRPr lang="ru-RU"/>
        </a:p>
      </dgm:t>
    </dgm:pt>
    <dgm:pt modelId="{55DA02A6-DBBA-40C5-9C10-949990F1FD3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відповідальність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за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власні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вчинки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і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чесне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здобуття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оцінок</a:t>
          </a:r>
          <a:endParaRPr kumimoji="0" lang="ru-RU" altLang="ru-RU" sz="1600" b="0" i="0" u="none" strike="noStrike" cap="none" normalizeH="0" baseline="0" dirty="0">
            <a:ln/>
            <a:effectLst/>
            <a:latin typeface="+mn-lt"/>
          </a:endParaRPr>
        </a:p>
      </dgm:t>
    </dgm:pt>
    <dgm:pt modelId="{021BDC3F-EC77-4F3E-80C5-A671FF3E7441}" type="parTrans" cxnId="{931DDEFC-63B0-4FB6-843D-EE8E12405562}">
      <dgm:prSet/>
      <dgm:spPr/>
      <dgm:t>
        <a:bodyPr/>
        <a:lstStyle/>
        <a:p>
          <a:endParaRPr lang="ru-RU"/>
        </a:p>
      </dgm:t>
    </dgm:pt>
    <dgm:pt modelId="{33071E46-4412-446D-871E-625628033135}" type="sibTrans" cxnId="{931DDEFC-63B0-4FB6-843D-EE8E12405562}">
      <dgm:prSet/>
      <dgm:spPr/>
      <dgm:t>
        <a:bodyPr/>
        <a:lstStyle/>
        <a:p>
          <a:endParaRPr lang="ru-RU"/>
        </a:p>
      </dgm:t>
    </dgm:pt>
    <dgm:pt modelId="{41DBCC5E-04AC-41DC-AFE0-C8FD312D78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толерування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думок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інших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взаємоповага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та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підтримка</a:t>
          </a:r>
          <a:endParaRPr kumimoji="0" lang="ru-RU" altLang="ru-RU" sz="1600" b="0" i="0" u="none" strike="noStrike" cap="none" normalizeH="0" baseline="0" dirty="0">
            <a:ln/>
            <a:effectLst/>
            <a:latin typeface="+mn-lt"/>
          </a:endParaRPr>
        </a:p>
      </dgm:t>
    </dgm:pt>
    <dgm:pt modelId="{960F4021-FAD6-4F04-8F78-02769243197E}" type="parTrans" cxnId="{C708F935-3915-4FBB-BE5A-7C01C26404FD}">
      <dgm:prSet/>
      <dgm:spPr/>
      <dgm:t>
        <a:bodyPr/>
        <a:lstStyle/>
        <a:p>
          <a:endParaRPr lang="ru-RU"/>
        </a:p>
      </dgm:t>
    </dgm:pt>
    <dgm:pt modelId="{C7F141BA-070C-4FC7-8E9C-65C919797ABA}" type="sibTrans" cxnId="{C708F935-3915-4FBB-BE5A-7C01C26404FD}">
      <dgm:prSet/>
      <dgm:spPr/>
      <dgm:t>
        <a:bodyPr/>
        <a:lstStyle/>
        <a:p>
          <a:endParaRPr lang="ru-RU"/>
        </a:p>
      </dgm:t>
    </dgm:pt>
    <dgm:pt modelId="{786C9C5D-2B72-48AE-9DE0-AF5999044A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гідна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та моральна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поведінка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під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час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навчального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</a:t>
          </a:r>
          <a:r>
            <a:rPr kumimoji="0" lang="ru-RU" altLang="ru-RU" sz="1600" b="0" i="0" u="none" strike="noStrike" cap="none" normalizeH="0" baseline="0" dirty="0" err="1">
              <a:ln/>
              <a:effectLst/>
              <a:latin typeface="+mn-lt"/>
            </a:rPr>
            <a:t>процесу</a:t>
          </a: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>
              <a:ln/>
              <a:effectLst/>
              <a:latin typeface="+mn-lt"/>
            </a:rPr>
            <a:t>та поза ним</a:t>
          </a:r>
        </a:p>
      </dgm:t>
    </dgm:pt>
    <dgm:pt modelId="{9562C112-3F7F-4437-8659-648D154A27F2}" type="parTrans" cxnId="{3924E12F-64B1-4AA6-8423-CC1E8203A2FE}">
      <dgm:prSet/>
      <dgm:spPr/>
      <dgm:t>
        <a:bodyPr/>
        <a:lstStyle/>
        <a:p>
          <a:endParaRPr lang="ru-RU"/>
        </a:p>
      </dgm:t>
    </dgm:pt>
    <dgm:pt modelId="{A9EEDA79-016A-48C0-944C-B106BA62DA49}" type="sibTrans" cxnId="{3924E12F-64B1-4AA6-8423-CC1E8203A2FE}">
      <dgm:prSet/>
      <dgm:spPr/>
      <dgm:t>
        <a:bodyPr/>
        <a:lstStyle/>
        <a:p>
          <a:endParaRPr lang="ru-RU"/>
        </a:p>
      </dgm:t>
    </dgm:pt>
    <dgm:pt modelId="{06122674-16BA-46E7-8FA3-6F20236AF971}" type="pres">
      <dgm:prSet presAssocID="{0307C264-7298-419A-B14A-F01C8B9C099F}" presName="cycle" presStyleCnt="0">
        <dgm:presLayoutVars>
          <dgm:dir/>
          <dgm:resizeHandles val="exact"/>
        </dgm:presLayoutVars>
      </dgm:prSet>
      <dgm:spPr/>
    </dgm:pt>
    <dgm:pt modelId="{A4F751B7-408B-4698-81B7-6CEC10A20B7E}" type="pres">
      <dgm:prSet presAssocID="{F56FAC6E-79AD-43D4-B13A-B3D7D60082B4}" presName="node" presStyleLbl="node1" presStyleIdx="0" presStyleCnt="4" custScaleX="131354" custRadScaleRad="100714" custRadScaleInc="16206">
        <dgm:presLayoutVars>
          <dgm:bulletEnabled val="1"/>
        </dgm:presLayoutVars>
      </dgm:prSet>
      <dgm:spPr/>
    </dgm:pt>
    <dgm:pt modelId="{D24577A2-0698-4DB3-AAA7-4BD3B9346741}" type="pres">
      <dgm:prSet presAssocID="{C428FCDE-409F-4AB7-BA0E-0EB1E19DA025}" presName="sibTrans" presStyleLbl="sibTrans2D1" presStyleIdx="0" presStyleCnt="4" custScaleX="135077" custScaleY="113620"/>
      <dgm:spPr/>
    </dgm:pt>
    <dgm:pt modelId="{B54560F8-C3C5-4C64-84E5-5FAB0A3ED788}" type="pres">
      <dgm:prSet presAssocID="{C428FCDE-409F-4AB7-BA0E-0EB1E19DA025}" presName="connectorText" presStyleLbl="sibTrans2D1" presStyleIdx="0" presStyleCnt="4"/>
      <dgm:spPr/>
    </dgm:pt>
    <dgm:pt modelId="{814A6F59-1549-488B-8995-E0DF5751FB61}" type="pres">
      <dgm:prSet presAssocID="{55DA02A6-DBBA-40C5-9C10-949990F1FD30}" presName="node" presStyleLbl="node1" presStyleIdx="1" presStyleCnt="4" custScaleX="140757" custRadScaleRad="164836" custRadScaleInc="-4954">
        <dgm:presLayoutVars>
          <dgm:bulletEnabled val="1"/>
        </dgm:presLayoutVars>
      </dgm:prSet>
      <dgm:spPr/>
    </dgm:pt>
    <dgm:pt modelId="{8404B334-EDB8-4081-BE37-DDBE9AAEA804}" type="pres">
      <dgm:prSet presAssocID="{33071E46-4412-446D-871E-625628033135}" presName="sibTrans" presStyleLbl="sibTrans2D1" presStyleIdx="1" presStyleCnt="4"/>
      <dgm:spPr/>
    </dgm:pt>
    <dgm:pt modelId="{7608D92C-A2C3-4D7A-9CFC-E48742CC09C0}" type="pres">
      <dgm:prSet presAssocID="{33071E46-4412-446D-871E-625628033135}" presName="connectorText" presStyleLbl="sibTrans2D1" presStyleIdx="1" presStyleCnt="4"/>
      <dgm:spPr/>
    </dgm:pt>
    <dgm:pt modelId="{75AB1566-B8F6-4D55-BD3E-25EB21F6E6F6}" type="pres">
      <dgm:prSet presAssocID="{41DBCC5E-04AC-41DC-AFE0-C8FD312D7825}" presName="node" presStyleLbl="node1" presStyleIdx="2" presStyleCnt="4" custScaleX="190600" custRadScaleRad="104175" custRadScaleInc="-30309">
        <dgm:presLayoutVars>
          <dgm:bulletEnabled val="1"/>
        </dgm:presLayoutVars>
      </dgm:prSet>
      <dgm:spPr/>
    </dgm:pt>
    <dgm:pt modelId="{A043239D-B5F0-482A-A112-13612218E75F}" type="pres">
      <dgm:prSet presAssocID="{C7F141BA-070C-4FC7-8E9C-65C919797ABA}" presName="sibTrans" presStyleLbl="sibTrans2D1" presStyleIdx="2" presStyleCnt="4" custScaleX="126032" custScaleY="70959" custLinFactNeighborX="-14444" custLinFactNeighborY="4119"/>
      <dgm:spPr/>
    </dgm:pt>
    <dgm:pt modelId="{01236CE1-E779-4847-B143-17CAA176A340}" type="pres">
      <dgm:prSet presAssocID="{C7F141BA-070C-4FC7-8E9C-65C919797ABA}" presName="connectorText" presStyleLbl="sibTrans2D1" presStyleIdx="2" presStyleCnt="4"/>
      <dgm:spPr/>
    </dgm:pt>
    <dgm:pt modelId="{33CCC9B3-7EE3-42C9-96CE-C0013EF9800D}" type="pres">
      <dgm:prSet presAssocID="{786C9C5D-2B72-48AE-9DE0-AF5999044A87}" presName="node" presStyleLbl="node1" presStyleIdx="3" presStyleCnt="4" custScaleX="143454" custScaleY="142320" custRadScaleRad="131374" custRadScaleInc="7763">
        <dgm:presLayoutVars>
          <dgm:bulletEnabled val="1"/>
        </dgm:presLayoutVars>
      </dgm:prSet>
      <dgm:spPr/>
    </dgm:pt>
    <dgm:pt modelId="{13C254AC-D65D-4735-8E3A-739AB408AE2A}" type="pres">
      <dgm:prSet presAssocID="{A9EEDA79-016A-48C0-944C-B106BA62DA49}" presName="sibTrans" presStyleLbl="sibTrans2D1" presStyleIdx="3" presStyleCnt="4" custScaleX="165386"/>
      <dgm:spPr/>
    </dgm:pt>
    <dgm:pt modelId="{82DD31AC-A352-44B3-8B01-B068FEC0C046}" type="pres">
      <dgm:prSet presAssocID="{A9EEDA79-016A-48C0-944C-B106BA62DA49}" presName="connectorText" presStyleLbl="sibTrans2D1" presStyleIdx="3" presStyleCnt="4"/>
      <dgm:spPr/>
    </dgm:pt>
  </dgm:ptLst>
  <dgm:cxnLst>
    <dgm:cxn modelId="{F9A1F00E-A203-4E25-9EC9-5402B8C70793}" type="presOf" srcId="{C428FCDE-409F-4AB7-BA0E-0EB1E19DA025}" destId="{D24577A2-0698-4DB3-AAA7-4BD3B9346741}" srcOrd="0" destOrd="0" presId="urn:microsoft.com/office/officeart/2005/8/layout/cycle2"/>
    <dgm:cxn modelId="{D7C73D2F-E9D4-4908-B34B-A6D2CDC93591}" type="presOf" srcId="{C428FCDE-409F-4AB7-BA0E-0EB1E19DA025}" destId="{B54560F8-C3C5-4C64-84E5-5FAB0A3ED788}" srcOrd="1" destOrd="0" presId="urn:microsoft.com/office/officeart/2005/8/layout/cycle2"/>
    <dgm:cxn modelId="{3924E12F-64B1-4AA6-8423-CC1E8203A2FE}" srcId="{0307C264-7298-419A-B14A-F01C8B9C099F}" destId="{786C9C5D-2B72-48AE-9DE0-AF5999044A87}" srcOrd="3" destOrd="0" parTransId="{9562C112-3F7F-4437-8659-648D154A27F2}" sibTransId="{A9EEDA79-016A-48C0-944C-B106BA62DA49}"/>
    <dgm:cxn modelId="{C708F935-3915-4FBB-BE5A-7C01C26404FD}" srcId="{0307C264-7298-419A-B14A-F01C8B9C099F}" destId="{41DBCC5E-04AC-41DC-AFE0-C8FD312D7825}" srcOrd="2" destOrd="0" parTransId="{960F4021-FAD6-4F04-8F78-02769243197E}" sibTransId="{C7F141BA-070C-4FC7-8E9C-65C919797ABA}"/>
    <dgm:cxn modelId="{08329040-F4CA-45F6-9134-6DF02DEEC4D8}" type="presOf" srcId="{41DBCC5E-04AC-41DC-AFE0-C8FD312D7825}" destId="{75AB1566-B8F6-4D55-BD3E-25EB21F6E6F6}" srcOrd="0" destOrd="0" presId="urn:microsoft.com/office/officeart/2005/8/layout/cycle2"/>
    <dgm:cxn modelId="{A8A9C769-41DC-4129-9FFC-34F886D74D4B}" type="presOf" srcId="{C7F141BA-070C-4FC7-8E9C-65C919797ABA}" destId="{01236CE1-E779-4847-B143-17CAA176A340}" srcOrd="1" destOrd="0" presId="urn:microsoft.com/office/officeart/2005/8/layout/cycle2"/>
    <dgm:cxn modelId="{10DF544B-AD19-46DF-80F7-F804343996CF}" type="presOf" srcId="{A9EEDA79-016A-48C0-944C-B106BA62DA49}" destId="{82DD31AC-A352-44B3-8B01-B068FEC0C046}" srcOrd="1" destOrd="0" presId="urn:microsoft.com/office/officeart/2005/8/layout/cycle2"/>
    <dgm:cxn modelId="{3720C274-AA26-4579-879A-A93DECFA2BDB}" type="presOf" srcId="{A9EEDA79-016A-48C0-944C-B106BA62DA49}" destId="{13C254AC-D65D-4735-8E3A-739AB408AE2A}" srcOrd="0" destOrd="0" presId="urn:microsoft.com/office/officeart/2005/8/layout/cycle2"/>
    <dgm:cxn modelId="{7BE5389A-5288-4D3E-845A-35AF6D952973}" type="presOf" srcId="{33071E46-4412-446D-871E-625628033135}" destId="{7608D92C-A2C3-4D7A-9CFC-E48742CC09C0}" srcOrd="1" destOrd="0" presId="urn:microsoft.com/office/officeart/2005/8/layout/cycle2"/>
    <dgm:cxn modelId="{AFCB49AB-8498-4DA4-880D-F6B53E1E173B}" srcId="{0307C264-7298-419A-B14A-F01C8B9C099F}" destId="{F56FAC6E-79AD-43D4-B13A-B3D7D60082B4}" srcOrd="0" destOrd="0" parTransId="{A72567C8-36A9-49EB-B155-AD372C762343}" sibTransId="{C428FCDE-409F-4AB7-BA0E-0EB1E19DA025}"/>
    <dgm:cxn modelId="{C26C6EB9-170C-471C-BFB5-7EA045E2BAA7}" type="presOf" srcId="{33071E46-4412-446D-871E-625628033135}" destId="{8404B334-EDB8-4081-BE37-DDBE9AAEA804}" srcOrd="0" destOrd="0" presId="urn:microsoft.com/office/officeart/2005/8/layout/cycle2"/>
    <dgm:cxn modelId="{0CCD09BA-B241-4569-8AEF-C5F68933C8AA}" type="presOf" srcId="{C7F141BA-070C-4FC7-8E9C-65C919797ABA}" destId="{A043239D-B5F0-482A-A112-13612218E75F}" srcOrd="0" destOrd="0" presId="urn:microsoft.com/office/officeart/2005/8/layout/cycle2"/>
    <dgm:cxn modelId="{2C2C13BA-6DE2-4417-B53F-7A2C53EB22CA}" type="presOf" srcId="{F56FAC6E-79AD-43D4-B13A-B3D7D60082B4}" destId="{A4F751B7-408B-4698-81B7-6CEC10A20B7E}" srcOrd="0" destOrd="0" presId="urn:microsoft.com/office/officeart/2005/8/layout/cycle2"/>
    <dgm:cxn modelId="{AB24FDBC-903C-4681-977B-C7A48DDBD20D}" type="presOf" srcId="{0307C264-7298-419A-B14A-F01C8B9C099F}" destId="{06122674-16BA-46E7-8FA3-6F20236AF971}" srcOrd="0" destOrd="0" presId="urn:microsoft.com/office/officeart/2005/8/layout/cycle2"/>
    <dgm:cxn modelId="{663E9EC2-A748-4938-8BB1-BA5DB7DEAAC7}" type="presOf" srcId="{55DA02A6-DBBA-40C5-9C10-949990F1FD30}" destId="{814A6F59-1549-488B-8995-E0DF5751FB61}" srcOrd="0" destOrd="0" presId="urn:microsoft.com/office/officeart/2005/8/layout/cycle2"/>
    <dgm:cxn modelId="{97B89CDD-83E5-4C19-9063-3601A6A52F90}" type="presOf" srcId="{786C9C5D-2B72-48AE-9DE0-AF5999044A87}" destId="{33CCC9B3-7EE3-42C9-96CE-C0013EF9800D}" srcOrd="0" destOrd="0" presId="urn:microsoft.com/office/officeart/2005/8/layout/cycle2"/>
    <dgm:cxn modelId="{931DDEFC-63B0-4FB6-843D-EE8E12405562}" srcId="{0307C264-7298-419A-B14A-F01C8B9C099F}" destId="{55DA02A6-DBBA-40C5-9C10-949990F1FD30}" srcOrd="1" destOrd="0" parTransId="{021BDC3F-EC77-4F3E-80C5-A671FF3E7441}" sibTransId="{33071E46-4412-446D-871E-625628033135}"/>
    <dgm:cxn modelId="{E4947BBB-8BCF-45A4-9919-B7BF5A0DC31F}" type="presParOf" srcId="{06122674-16BA-46E7-8FA3-6F20236AF971}" destId="{A4F751B7-408B-4698-81B7-6CEC10A20B7E}" srcOrd="0" destOrd="0" presId="urn:microsoft.com/office/officeart/2005/8/layout/cycle2"/>
    <dgm:cxn modelId="{B2DFE7B4-F79D-4689-9445-B4538B31F09B}" type="presParOf" srcId="{06122674-16BA-46E7-8FA3-6F20236AF971}" destId="{D24577A2-0698-4DB3-AAA7-4BD3B9346741}" srcOrd="1" destOrd="0" presId="urn:microsoft.com/office/officeart/2005/8/layout/cycle2"/>
    <dgm:cxn modelId="{7070FEF7-E6EC-4CB8-B3B8-0BF350CA9763}" type="presParOf" srcId="{D24577A2-0698-4DB3-AAA7-4BD3B9346741}" destId="{B54560F8-C3C5-4C64-84E5-5FAB0A3ED788}" srcOrd="0" destOrd="0" presId="urn:microsoft.com/office/officeart/2005/8/layout/cycle2"/>
    <dgm:cxn modelId="{0BC5E9BB-2360-4002-B0C9-5D6DF3DDD131}" type="presParOf" srcId="{06122674-16BA-46E7-8FA3-6F20236AF971}" destId="{814A6F59-1549-488B-8995-E0DF5751FB61}" srcOrd="2" destOrd="0" presId="urn:microsoft.com/office/officeart/2005/8/layout/cycle2"/>
    <dgm:cxn modelId="{A6006BBA-37AE-4169-81ED-345E0BBA8E58}" type="presParOf" srcId="{06122674-16BA-46E7-8FA3-6F20236AF971}" destId="{8404B334-EDB8-4081-BE37-DDBE9AAEA804}" srcOrd="3" destOrd="0" presId="urn:microsoft.com/office/officeart/2005/8/layout/cycle2"/>
    <dgm:cxn modelId="{D1A2B5DC-8090-4F96-9DB5-31BDF69A9FD0}" type="presParOf" srcId="{8404B334-EDB8-4081-BE37-DDBE9AAEA804}" destId="{7608D92C-A2C3-4D7A-9CFC-E48742CC09C0}" srcOrd="0" destOrd="0" presId="urn:microsoft.com/office/officeart/2005/8/layout/cycle2"/>
    <dgm:cxn modelId="{49C3D894-B530-4C92-A96B-936B7553F35D}" type="presParOf" srcId="{06122674-16BA-46E7-8FA3-6F20236AF971}" destId="{75AB1566-B8F6-4D55-BD3E-25EB21F6E6F6}" srcOrd="4" destOrd="0" presId="urn:microsoft.com/office/officeart/2005/8/layout/cycle2"/>
    <dgm:cxn modelId="{4CCCCE7E-C626-45CA-828C-95E264BC2345}" type="presParOf" srcId="{06122674-16BA-46E7-8FA3-6F20236AF971}" destId="{A043239D-B5F0-482A-A112-13612218E75F}" srcOrd="5" destOrd="0" presId="urn:microsoft.com/office/officeart/2005/8/layout/cycle2"/>
    <dgm:cxn modelId="{87DF270D-C46B-4D12-AFBF-0194DF32C4FE}" type="presParOf" srcId="{A043239D-B5F0-482A-A112-13612218E75F}" destId="{01236CE1-E779-4847-B143-17CAA176A340}" srcOrd="0" destOrd="0" presId="urn:microsoft.com/office/officeart/2005/8/layout/cycle2"/>
    <dgm:cxn modelId="{B3CEF5CB-DEFF-4D36-8382-BB2A0CB1E8BD}" type="presParOf" srcId="{06122674-16BA-46E7-8FA3-6F20236AF971}" destId="{33CCC9B3-7EE3-42C9-96CE-C0013EF9800D}" srcOrd="6" destOrd="0" presId="urn:microsoft.com/office/officeart/2005/8/layout/cycle2"/>
    <dgm:cxn modelId="{53F9CCFB-FBB7-4D6D-BD22-D85B9B6E5671}" type="presParOf" srcId="{06122674-16BA-46E7-8FA3-6F20236AF971}" destId="{13C254AC-D65D-4735-8E3A-739AB408AE2A}" srcOrd="7" destOrd="0" presId="urn:microsoft.com/office/officeart/2005/8/layout/cycle2"/>
    <dgm:cxn modelId="{A7471B72-B883-42C0-A30E-79898D20F890}" type="presParOf" srcId="{13C254AC-D65D-4735-8E3A-739AB408AE2A}" destId="{82DD31AC-A352-44B3-8B01-B068FEC0C04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3C5D2-8325-4EA7-9FBA-13FB7B545DE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17CC43-5BC0-4165-A790-D3CD60A84244}">
      <dgm:prSet phldrT="[Текст]" custT="1"/>
      <dgm:spPr/>
      <dgm:t>
        <a:bodyPr/>
        <a:lstStyle/>
        <a:p>
          <a:r>
            <a:rPr lang="ru-RU" sz="3600" dirty="0">
              <a:solidFill>
                <a:schemeClr val="tx1"/>
              </a:solidFill>
            </a:rPr>
            <a:t>Будь </a:t>
          </a:r>
          <a:r>
            <a:rPr lang="ru-RU" sz="3600" dirty="0" err="1">
              <a:solidFill>
                <a:schemeClr val="tx1"/>
              </a:solidFill>
            </a:rPr>
            <a:t>самостійним</a:t>
          </a:r>
          <a:endParaRPr lang="ru-RU" sz="3600" dirty="0">
            <a:solidFill>
              <a:schemeClr val="tx1"/>
            </a:solidFill>
          </a:endParaRPr>
        </a:p>
      </dgm:t>
    </dgm:pt>
    <dgm:pt modelId="{97B31418-BA01-4D24-A0ED-5CC167D7FD31}" type="parTrans" cxnId="{C6532737-6FE1-49D8-9D50-CED58026EA46}">
      <dgm:prSet/>
      <dgm:spPr/>
      <dgm:t>
        <a:bodyPr/>
        <a:lstStyle/>
        <a:p>
          <a:endParaRPr lang="ru-RU"/>
        </a:p>
      </dgm:t>
    </dgm:pt>
    <dgm:pt modelId="{3018ADEF-28D1-4C3A-AC9C-3DA710879B61}" type="sibTrans" cxnId="{C6532737-6FE1-49D8-9D50-CED58026EA46}">
      <dgm:prSet/>
      <dgm:spPr/>
      <dgm:t>
        <a:bodyPr/>
        <a:lstStyle/>
        <a:p>
          <a:endParaRPr lang="ru-RU"/>
        </a:p>
      </dgm:t>
    </dgm:pt>
    <dgm:pt modelId="{E754B6C6-95B7-4887-9745-43FA934A1095}">
      <dgm:prSet phldrT="[Текст]" custT="1"/>
      <dgm:spPr/>
      <dgm:t>
        <a:bodyPr/>
        <a:lstStyle/>
        <a:p>
          <a:r>
            <a:rPr lang="ru-RU" sz="3600" dirty="0" err="1">
              <a:solidFill>
                <a:schemeClr val="tx1"/>
              </a:solidFill>
            </a:rPr>
            <a:t>Висловлюй</a:t>
          </a:r>
          <a:r>
            <a:rPr lang="ru-RU" sz="3600" dirty="0">
              <a:solidFill>
                <a:schemeClr val="tx1"/>
              </a:solidFill>
            </a:rPr>
            <a:t> </a:t>
          </a:r>
          <a:r>
            <a:rPr lang="ru-RU" sz="3600" dirty="0" err="1">
              <a:solidFill>
                <a:schemeClr val="tx1"/>
              </a:solidFill>
            </a:rPr>
            <a:t>власну</a:t>
          </a:r>
          <a:r>
            <a:rPr lang="ru-RU" sz="3600" dirty="0">
              <a:solidFill>
                <a:schemeClr val="tx1"/>
              </a:solidFill>
            </a:rPr>
            <a:t> думку</a:t>
          </a:r>
        </a:p>
      </dgm:t>
    </dgm:pt>
    <dgm:pt modelId="{9F86176C-D551-4069-AC40-C57B45FE445E}" type="parTrans" cxnId="{8CFF319D-8015-47A1-9217-B2887D0B0F91}">
      <dgm:prSet/>
      <dgm:spPr/>
      <dgm:t>
        <a:bodyPr/>
        <a:lstStyle/>
        <a:p>
          <a:endParaRPr lang="ru-RU"/>
        </a:p>
      </dgm:t>
    </dgm:pt>
    <dgm:pt modelId="{580B86D0-18B9-4EA9-99EC-FAF65BCB134B}" type="sibTrans" cxnId="{8CFF319D-8015-47A1-9217-B2887D0B0F91}">
      <dgm:prSet/>
      <dgm:spPr/>
      <dgm:t>
        <a:bodyPr/>
        <a:lstStyle/>
        <a:p>
          <a:endParaRPr lang="ru-RU"/>
        </a:p>
      </dgm:t>
    </dgm:pt>
    <dgm:pt modelId="{8C9CA343-9FB4-4B2F-A04C-177B371D0F80}">
      <dgm:prSet phldrT="[Текст]" custT="1"/>
      <dgm:spPr/>
      <dgm:t>
        <a:bodyPr/>
        <a:lstStyle/>
        <a:p>
          <a:r>
            <a:rPr lang="ru-RU" sz="3200" dirty="0">
              <a:solidFill>
                <a:schemeClr val="tx1"/>
              </a:solidFill>
            </a:rPr>
            <a:t>Не </a:t>
          </a:r>
          <a:r>
            <a:rPr lang="ru-RU" sz="3200" dirty="0" err="1">
              <a:solidFill>
                <a:schemeClr val="tx1"/>
              </a:solidFill>
            </a:rPr>
            <a:t>обманюй</a:t>
          </a:r>
          <a:endParaRPr lang="ru-RU" sz="3200" dirty="0">
            <a:solidFill>
              <a:schemeClr val="tx1"/>
            </a:solidFill>
          </a:endParaRPr>
        </a:p>
      </dgm:t>
    </dgm:pt>
    <dgm:pt modelId="{4DF28D1A-E5EE-4E9E-84CF-1BA0CBC0BB26}" type="parTrans" cxnId="{340535C3-0E51-4C0A-9774-75AD5BAEFE22}">
      <dgm:prSet/>
      <dgm:spPr/>
      <dgm:t>
        <a:bodyPr/>
        <a:lstStyle/>
        <a:p>
          <a:endParaRPr lang="ru-RU"/>
        </a:p>
      </dgm:t>
    </dgm:pt>
    <dgm:pt modelId="{37CFD09D-A3D0-4686-8EF7-D58A916D55AD}" type="sibTrans" cxnId="{340535C3-0E51-4C0A-9774-75AD5BAEFE22}">
      <dgm:prSet/>
      <dgm:spPr/>
      <dgm:t>
        <a:bodyPr/>
        <a:lstStyle/>
        <a:p>
          <a:endParaRPr lang="ru-RU"/>
        </a:p>
      </dgm:t>
    </dgm:pt>
    <dgm:pt modelId="{DA8E69F6-A59A-41DA-BB23-FA037A2A015F}">
      <dgm:prSet phldrT="[Текст]" custT="1"/>
      <dgm:spPr/>
      <dgm:t>
        <a:bodyPr/>
        <a:lstStyle/>
        <a:p>
          <a:r>
            <a:rPr lang="ru-RU" sz="3600" dirty="0">
              <a:solidFill>
                <a:schemeClr val="tx1"/>
              </a:solidFill>
            </a:rPr>
            <a:t>НЕ </a:t>
          </a:r>
          <a:r>
            <a:rPr lang="ru-RU" sz="3600" dirty="0" err="1">
              <a:solidFill>
                <a:schemeClr val="tx1"/>
              </a:solidFill>
            </a:rPr>
            <a:t>списуй</a:t>
          </a:r>
          <a:r>
            <a:rPr lang="ru-RU" sz="3600" dirty="0">
              <a:solidFill>
                <a:schemeClr val="tx1"/>
              </a:solidFill>
            </a:rPr>
            <a:t> з ГДЗ</a:t>
          </a:r>
        </a:p>
      </dgm:t>
    </dgm:pt>
    <dgm:pt modelId="{9FCAA3DF-6789-4C2B-967F-69D0F4ECE0FB}" type="parTrans" cxnId="{8B1F5E67-79D6-4A3C-BCB0-DD3EE6BFD1CA}">
      <dgm:prSet/>
      <dgm:spPr/>
      <dgm:t>
        <a:bodyPr/>
        <a:lstStyle/>
        <a:p>
          <a:endParaRPr lang="ru-RU"/>
        </a:p>
      </dgm:t>
    </dgm:pt>
    <dgm:pt modelId="{74ABA02B-4C2A-4B06-AD29-F7608971F2D2}" type="sibTrans" cxnId="{8B1F5E67-79D6-4A3C-BCB0-DD3EE6BFD1CA}">
      <dgm:prSet/>
      <dgm:spPr/>
      <dgm:t>
        <a:bodyPr/>
        <a:lstStyle/>
        <a:p>
          <a:endParaRPr lang="ru-RU"/>
        </a:p>
      </dgm:t>
    </dgm:pt>
    <dgm:pt modelId="{3145D9F6-7B83-42F4-AD14-BE3130B69A99}" type="pres">
      <dgm:prSet presAssocID="{FFD3C5D2-8325-4EA7-9FBA-13FB7B545DE8}" presName="matrix" presStyleCnt="0">
        <dgm:presLayoutVars>
          <dgm:chMax val="1"/>
          <dgm:dir/>
          <dgm:resizeHandles val="exact"/>
        </dgm:presLayoutVars>
      </dgm:prSet>
      <dgm:spPr/>
    </dgm:pt>
    <dgm:pt modelId="{899625A4-E42A-471B-A5E7-1C5DC6752389}" type="pres">
      <dgm:prSet presAssocID="{FFD3C5D2-8325-4EA7-9FBA-13FB7B545DE8}" presName="diamond" presStyleLbl="bgShp" presStyleIdx="0" presStyleCnt="1" custScaleX="167684"/>
      <dgm:spPr/>
    </dgm:pt>
    <dgm:pt modelId="{DDC0A1F5-7812-4A05-9FB2-341BAAE62034}" type="pres">
      <dgm:prSet presAssocID="{FFD3C5D2-8325-4EA7-9FBA-13FB7B545DE8}" presName="quad1" presStyleLbl="node1" presStyleIdx="0" presStyleCnt="4" custScaleX="228458" custLinFactNeighborX="-63524" custLinFactNeighborY="-6379">
        <dgm:presLayoutVars>
          <dgm:chMax val="0"/>
          <dgm:chPref val="0"/>
          <dgm:bulletEnabled val="1"/>
        </dgm:presLayoutVars>
      </dgm:prSet>
      <dgm:spPr/>
    </dgm:pt>
    <dgm:pt modelId="{C2B3E83A-D709-4BB6-AFF9-A6BA5939FC01}" type="pres">
      <dgm:prSet presAssocID="{FFD3C5D2-8325-4EA7-9FBA-13FB7B545DE8}" presName="quad2" presStyleLbl="node1" presStyleIdx="1" presStyleCnt="4" custScaleX="228458" custLinFactNeighborX="63182" custLinFactNeighborY="-5439">
        <dgm:presLayoutVars>
          <dgm:chMax val="0"/>
          <dgm:chPref val="0"/>
          <dgm:bulletEnabled val="1"/>
        </dgm:presLayoutVars>
      </dgm:prSet>
      <dgm:spPr/>
    </dgm:pt>
    <dgm:pt modelId="{4A463E6E-D175-4D2A-BB31-92B564191717}" type="pres">
      <dgm:prSet presAssocID="{FFD3C5D2-8325-4EA7-9FBA-13FB7B545DE8}" presName="quad3" presStyleLbl="node1" presStyleIdx="2" presStyleCnt="4" custScaleX="228458" custLinFactNeighborX="-61368" custLinFactNeighborY="7099">
        <dgm:presLayoutVars>
          <dgm:chMax val="0"/>
          <dgm:chPref val="0"/>
          <dgm:bulletEnabled val="1"/>
        </dgm:presLayoutVars>
      </dgm:prSet>
      <dgm:spPr/>
    </dgm:pt>
    <dgm:pt modelId="{4C9F4984-F459-469A-8485-EA742F9936CF}" type="pres">
      <dgm:prSet presAssocID="{FFD3C5D2-8325-4EA7-9FBA-13FB7B545DE8}" presName="quad4" presStyleLbl="node1" presStyleIdx="3" presStyleCnt="4" custScaleX="228458" custLinFactNeighborX="63712" custLinFactNeighborY="7099">
        <dgm:presLayoutVars>
          <dgm:chMax val="0"/>
          <dgm:chPref val="0"/>
          <dgm:bulletEnabled val="1"/>
        </dgm:presLayoutVars>
      </dgm:prSet>
      <dgm:spPr/>
    </dgm:pt>
  </dgm:ptLst>
  <dgm:cxnLst>
    <dgm:cxn modelId="{377FAD35-FFB3-49C6-A147-7D40EBB156DE}" type="presOf" srcId="{1217CC43-5BC0-4165-A790-D3CD60A84244}" destId="{DDC0A1F5-7812-4A05-9FB2-341BAAE62034}" srcOrd="0" destOrd="0" presId="urn:microsoft.com/office/officeart/2005/8/layout/matrix3"/>
    <dgm:cxn modelId="{C6532737-6FE1-49D8-9D50-CED58026EA46}" srcId="{FFD3C5D2-8325-4EA7-9FBA-13FB7B545DE8}" destId="{1217CC43-5BC0-4165-A790-D3CD60A84244}" srcOrd="0" destOrd="0" parTransId="{97B31418-BA01-4D24-A0ED-5CC167D7FD31}" sibTransId="{3018ADEF-28D1-4C3A-AC9C-3DA710879B61}"/>
    <dgm:cxn modelId="{A295003C-0931-433E-BD58-A6F729113C65}" type="presOf" srcId="{FFD3C5D2-8325-4EA7-9FBA-13FB7B545DE8}" destId="{3145D9F6-7B83-42F4-AD14-BE3130B69A99}" srcOrd="0" destOrd="0" presId="urn:microsoft.com/office/officeart/2005/8/layout/matrix3"/>
    <dgm:cxn modelId="{8B1F5E67-79D6-4A3C-BCB0-DD3EE6BFD1CA}" srcId="{FFD3C5D2-8325-4EA7-9FBA-13FB7B545DE8}" destId="{DA8E69F6-A59A-41DA-BB23-FA037A2A015F}" srcOrd="3" destOrd="0" parTransId="{9FCAA3DF-6789-4C2B-967F-69D0F4ECE0FB}" sibTransId="{74ABA02B-4C2A-4B06-AD29-F7608971F2D2}"/>
    <dgm:cxn modelId="{ABF67D8C-D8E3-4EFE-88D9-15060DB62966}" type="presOf" srcId="{E754B6C6-95B7-4887-9745-43FA934A1095}" destId="{C2B3E83A-D709-4BB6-AFF9-A6BA5939FC01}" srcOrd="0" destOrd="0" presId="urn:microsoft.com/office/officeart/2005/8/layout/matrix3"/>
    <dgm:cxn modelId="{C8D19E93-4966-4E63-8683-038BE9DD2288}" type="presOf" srcId="{8C9CA343-9FB4-4B2F-A04C-177B371D0F80}" destId="{4A463E6E-D175-4D2A-BB31-92B564191717}" srcOrd="0" destOrd="0" presId="urn:microsoft.com/office/officeart/2005/8/layout/matrix3"/>
    <dgm:cxn modelId="{8CFF319D-8015-47A1-9217-B2887D0B0F91}" srcId="{FFD3C5D2-8325-4EA7-9FBA-13FB7B545DE8}" destId="{E754B6C6-95B7-4887-9745-43FA934A1095}" srcOrd="1" destOrd="0" parTransId="{9F86176C-D551-4069-AC40-C57B45FE445E}" sibTransId="{580B86D0-18B9-4EA9-99EC-FAF65BCB134B}"/>
    <dgm:cxn modelId="{340535C3-0E51-4C0A-9774-75AD5BAEFE22}" srcId="{FFD3C5D2-8325-4EA7-9FBA-13FB7B545DE8}" destId="{8C9CA343-9FB4-4B2F-A04C-177B371D0F80}" srcOrd="2" destOrd="0" parTransId="{4DF28D1A-E5EE-4E9E-84CF-1BA0CBC0BB26}" sibTransId="{37CFD09D-A3D0-4686-8EF7-D58A916D55AD}"/>
    <dgm:cxn modelId="{0335B5CF-BBED-4902-A961-5B6112DABB7A}" type="presOf" srcId="{DA8E69F6-A59A-41DA-BB23-FA037A2A015F}" destId="{4C9F4984-F459-469A-8485-EA742F9936CF}" srcOrd="0" destOrd="0" presId="urn:microsoft.com/office/officeart/2005/8/layout/matrix3"/>
    <dgm:cxn modelId="{FCCEF408-F293-4A37-83F9-BE27498F66F7}" type="presParOf" srcId="{3145D9F6-7B83-42F4-AD14-BE3130B69A99}" destId="{899625A4-E42A-471B-A5E7-1C5DC6752389}" srcOrd="0" destOrd="0" presId="urn:microsoft.com/office/officeart/2005/8/layout/matrix3"/>
    <dgm:cxn modelId="{4E77866C-32DC-4535-8C85-255B90EB9A92}" type="presParOf" srcId="{3145D9F6-7B83-42F4-AD14-BE3130B69A99}" destId="{DDC0A1F5-7812-4A05-9FB2-341BAAE62034}" srcOrd="1" destOrd="0" presId="urn:microsoft.com/office/officeart/2005/8/layout/matrix3"/>
    <dgm:cxn modelId="{1A444A3D-43AE-4E15-98E1-434A6D9D8DD8}" type="presParOf" srcId="{3145D9F6-7B83-42F4-AD14-BE3130B69A99}" destId="{C2B3E83A-D709-4BB6-AFF9-A6BA5939FC01}" srcOrd="2" destOrd="0" presId="urn:microsoft.com/office/officeart/2005/8/layout/matrix3"/>
    <dgm:cxn modelId="{AD9B9665-D56D-48AC-A127-B896485E0CD9}" type="presParOf" srcId="{3145D9F6-7B83-42F4-AD14-BE3130B69A99}" destId="{4A463E6E-D175-4D2A-BB31-92B564191717}" srcOrd="3" destOrd="0" presId="urn:microsoft.com/office/officeart/2005/8/layout/matrix3"/>
    <dgm:cxn modelId="{4A87EBBB-63A2-474D-9704-FC2250F1B022}" type="presParOf" srcId="{3145D9F6-7B83-42F4-AD14-BE3130B69A99}" destId="{4C9F4984-F459-469A-8485-EA742F9936C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3C5D2-8325-4EA7-9FBA-13FB7B545DE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17CC43-5BC0-4165-A790-D3CD60A84244}">
      <dgm:prSet phldrT="[Текст]" custT="1"/>
      <dgm:spPr/>
      <dgm:t>
        <a:bodyPr/>
        <a:lstStyle/>
        <a:p>
          <a:r>
            <a:rPr lang="ru-RU" sz="3600" dirty="0" err="1">
              <a:solidFill>
                <a:schemeClr val="tx1"/>
              </a:solidFill>
            </a:rPr>
            <a:t>Дотримуйся</a:t>
          </a:r>
          <a:r>
            <a:rPr lang="ru-RU" sz="3600" dirty="0">
              <a:solidFill>
                <a:schemeClr val="tx1"/>
              </a:solidFill>
            </a:rPr>
            <a:t> правил </a:t>
          </a:r>
          <a:r>
            <a:rPr lang="ru-RU" sz="3600" dirty="0" err="1">
              <a:solidFill>
                <a:schemeClr val="tx1"/>
              </a:solidFill>
            </a:rPr>
            <a:t>цитування</a:t>
          </a:r>
          <a:endParaRPr lang="ru-RU" sz="3600" dirty="0">
            <a:solidFill>
              <a:schemeClr val="tx1"/>
            </a:solidFill>
          </a:endParaRPr>
        </a:p>
      </dgm:t>
    </dgm:pt>
    <dgm:pt modelId="{97B31418-BA01-4D24-A0ED-5CC167D7FD31}" type="parTrans" cxnId="{C6532737-6FE1-49D8-9D50-CED58026EA46}">
      <dgm:prSet/>
      <dgm:spPr/>
      <dgm:t>
        <a:bodyPr/>
        <a:lstStyle/>
        <a:p>
          <a:endParaRPr lang="ru-RU"/>
        </a:p>
      </dgm:t>
    </dgm:pt>
    <dgm:pt modelId="{3018ADEF-28D1-4C3A-AC9C-3DA710879B61}" type="sibTrans" cxnId="{C6532737-6FE1-49D8-9D50-CED58026EA46}">
      <dgm:prSet/>
      <dgm:spPr/>
      <dgm:t>
        <a:bodyPr/>
        <a:lstStyle/>
        <a:p>
          <a:endParaRPr lang="ru-RU"/>
        </a:p>
      </dgm:t>
    </dgm:pt>
    <dgm:pt modelId="{E754B6C6-95B7-4887-9745-43FA934A1095}">
      <dgm:prSet phldrT="[Текст]" custT="1"/>
      <dgm:spPr/>
      <dgm:t>
        <a:bodyPr/>
        <a:lstStyle/>
        <a:p>
          <a:r>
            <a:rPr lang="ru-RU" sz="3600" dirty="0" err="1">
              <a:solidFill>
                <a:schemeClr val="tx1"/>
              </a:solidFill>
            </a:rPr>
            <a:t>Вказуй</a:t>
          </a:r>
          <a:r>
            <a:rPr lang="ru-RU" sz="3600" dirty="0">
              <a:solidFill>
                <a:schemeClr val="tx1"/>
              </a:solidFill>
            </a:rPr>
            <a:t> </a:t>
          </a:r>
          <a:r>
            <a:rPr lang="ru-RU" sz="3600" dirty="0" err="1">
              <a:solidFill>
                <a:schemeClr val="tx1"/>
              </a:solidFill>
            </a:rPr>
            <a:t>назву</a:t>
          </a:r>
          <a:r>
            <a:rPr lang="ru-RU" sz="3600" dirty="0">
              <a:solidFill>
                <a:schemeClr val="tx1"/>
              </a:solidFill>
            </a:rPr>
            <a:t> </a:t>
          </a:r>
          <a:r>
            <a:rPr lang="ru-RU" sz="3600" dirty="0" err="1">
              <a:solidFill>
                <a:schemeClr val="tx1"/>
              </a:solidFill>
            </a:rPr>
            <a:t>роботи</a:t>
          </a:r>
          <a:r>
            <a:rPr lang="ru-RU" sz="3600" dirty="0">
              <a:solidFill>
                <a:schemeClr val="tx1"/>
              </a:solidFill>
            </a:rPr>
            <a:t>, автора</a:t>
          </a:r>
        </a:p>
      </dgm:t>
    </dgm:pt>
    <dgm:pt modelId="{9F86176C-D551-4069-AC40-C57B45FE445E}" type="parTrans" cxnId="{8CFF319D-8015-47A1-9217-B2887D0B0F91}">
      <dgm:prSet/>
      <dgm:spPr/>
      <dgm:t>
        <a:bodyPr/>
        <a:lstStyle/>
        <a:p>
          <a:endParaRPr lang="ru-RU"/>
        </a:p>
      </dgm:t>
    </dgm:pt>
    <dgm:pt modelId="{580B86D0-18B9-4EA9-99EC-FAF65BCB134B}" type="sibTrans" cxnId="{8CFF319D-8015-47A1-9217-B2887D0B0F91}">
      <dgm:prSet/>
      <dgm:spPr/>
      <dgm:t>
        <a:bodyPr/>
        <a:lstStyle/>
        <a:p>
          <a:endParaRPr lang="ru-RU"/>
        </a:p>
      </dgm:t>
    </dgm:pt>
    <dgm:pt modelId="{8C9CA343-9FB4-4B2F-A04C-177B371D0F80}">
      <dgm:prSet phldrT="[Текст]" custT="1"/>
      <dgm:spPr/>
      <dgm:t>
        <a:bodyPr/>
        <a:lstStyle/>
        <a:p>
          <a:r>
            <a:rPr lang="ru-RU" sz="3200" dirty="0" err="1">
              <a:solidFill>
                <a:schemeClr val="tx1"/>
              </a:solidFill>
            </a:rPr>
            <a:t>Вказуй</a:t>
          </a:r>
          <a:r>
            <a:rPr lang="ru-RU" sz="3200" dirty="0">
              <a:solidFill>
                <a:schemeClr val="tx1"/>
              </a:solidFill>
            </a:rPr>
            <a:t> </a:t>
          </a:r>
          <a:r>
            <a:rPr lang="ru-RU" sz="3200" dirty="0" err="1">
              <a:solidFill>
                <a:schemeClr val="tx1"/>
              </a:solidFill>
            </a:rPr>
            <a:t>назву</a:t>
          </a:r>
          <a:r>
            <a:rPr lang="ru-RU" sz="3200" dirty="0">
              <a:solidFill>
                <a:schemeClr val="tx1"/>
              </a:solidFill>
            </a:rPr>
            <a:t> </a:t>
          </a:r>
          <a:r>
            <a:rPr lang="ru-RU" sz="3200" dirty="0" err="1">
              <a:solidFill>
                <a:schemeClr val="tx1"/>
              </a:solidFill>
            </a:rPr>
            <a:t>джерела</a:t>
          </a:r>
          <a:endParaRPr lang="ru-RU" sz="3200" dirty="0">
            <a:solidFill>
              <a:schemeClr val="tx1"/>
            </a:solidFill>
          </a:endParaRPr>
        </a:p>
      </dgm:t>
    </dgm:pt>
    <dgm:pt modelId="{4DF28D1A-E5EE-4E9E-84CF-1BA0CBC0BB26}" type="parTrans" cxnId="{340535C3-0E51-4C0A-9774-75AD5BAEFE22}">
      <dgm:prSet/>
      <dgm:spPr/>
      <dgm:t>
        <a:bodyPr/>
        <a:lstStyle/>
        <a:p>
          <a:endParaRPr lang="ru-RU"/>
        </a:p>
      </dgm:t>
    </dgm:pt>
    <dgm:pt modelId="{37CFD09D-A3D0-4686-8EF7-D58A916D55AD}" type="sibTrans" cxnId="{340535C3-0E51-4C0A-9774-75AD5BAEFE22}">
      <dgm:prSet/>
      <dgm:spPr/>
      <dgm:t>
        <a:bodyPr/>
        <a:lstStyle/>
        <a:p>
          <a:endParaRPr lang="ru-RU"/>
        </a:p>
      </dgm:t>
    </dgm:pt>
    <dgm:pt modelId="{DA8E69F6-A59A-41DA-BB23-FA037A2A015F}">
      <dgm:prSet phldrT="[Текст]" custT="1"/>
      <dgm:spPr/>
      <dgm:t>
        <a:bodyPr/>
        <a:lstStyle/>
        <a:p>
          <a:r>
            <a:rPr lang="ru-RU" sz="3600" dirty="0" err="1">
              <a:solidFill>
                <a:schemeClr val="tx1"/>
              </a:solidFill>
            </a:rPr>
            <a:t>Поважай</a:t>
          </a:r>
          <a:r>
            <a:rPr lang="ru-RU" sz="3600" dirty="0">
              <a:solidFill>
                <a:schemeClr val="tx1"/>
              </a:solidFill>
            </a:rPr>
            <a:t> </a:t>
          </a:r>
          <a:r>
            <a:rPr lang="ru-RU" sz="3600" dirty="0" err="1">
              <a:solidFill>
                <a:schemeClr val="tx1"/>
              </a:solidFill>
            </a:rPr>
            <a:t>працю</a:t>
          </a:r>
          <a:r>
            <a:rPr lang="ru-RU" sz="3600" dirty="0">
              <a:solidFill>
                <a:schemeClr val="tx1"/>
              </a:solidFill>
            </a:rPr>
            <a:t> </a:t>
          </a:r>
          <a:r>
            <a:rPr lang="ru-RU" sz="3600" dirty="0" err="1">
              <a:solidFill>
                <a:schemeClr val="tx1"/>
              </a:solidFill>
            </a:rPr>
            <a:t>інших</a:t>
          </a:r>
          <a:endParaRPr lang="ru-RU" sz="3600" dirty="0">
            <a:solidFill>
              <a:schemeClr val="tx1"/>
            </a:solidFill>
          </a:endParaRPr>
        </a:p>
      </dgm:t>
    </dgm:pt>
    <dgm:pt modelId="{9FCAA3DF-6789-4C2B-967F-69D0F4ECE0FB}" type="parTrans" cxnId="{8B1F5E67-79D6-4A3C-BCB0-DD3EE6BFD1CA}">
      <dgm:prSet/>
      <dgm:spPr/>
      <dgm:t>
        <a:bodyPr/>
        <a:lstStyle/>
        <a:p>
          <a:endParaRPr lang="ru-RU"/>
        </a:p>
      </dgm:t>
    </dgm:pt>
    <dgm:pt modelId="{74ABA02B-4C2A-4B06-AD29-F7608971F2D2}" type="sibTrans" cxnId="{8B1F5E67-79D6-4A3C-BCB0-DD3EE6BFD1CA}">
      <dgm:prSet/>
      <dgm:spPr/>
      <dgm:t>
        <a:bodyPr/>
        <a:lstStyle/>
        <a:p>
          <a:endParaRPr lang="ru-RU"/>
        </a:p>
      </dgm:t>
    </dgm:pt>
    <dgm:pt modelId="{3145D9F6-7B83-42F4-AD14-BE3130B69A99}" type="pres">
      <dgm:prSet presAssocID="{FFD3C5D2-8325-4EA7-9FBA-13FB7B545DE8}" presName="matrix" presStyleCnt="0">
        <dgm:presLayoutVars>
          <dgm:chMax val="1"/>
          <dgm:dir/>
          <dgm:resizeHandles val="exact"/>
        </dgm:presLayoutVars>
      </dgm:prSet>
      <dgm:spPr/>
    </dgm:pt>
    <dgm:pt modelId="{899625A4-E42A-471B-A5E7-1C5DC6752389}" type="pres">
      <dgm:prSet presAssocID="{FFD3C5D2-8325-4EA7-9FBA-13FB7B545DE8}" presName="diamond" presStyleLbl="bgShp" presStyleIdx="0" presStyleCnt="1" custScaleX="167684"/>
      <dgm:spPr/>
    </dgm:pt>
    <dgm:pt modelId="{DDC0A1F5-7812-4A05-9FB2-341BAAE62034}" type="pres">
      <dgm:prSet presAssocID="{FFD3C5D2-8325-4EA7-9FBA-13FB7B545DE8}" presName="quad1" presStyleLbl="node1" presStyleIdx="0" presStyleCnt="4" custScaleX="228458" custLinFactNeighborX="-63524" custLinFactNeighborY="-6379">
        <dgm:presLayoutVars>
          <dgm:chMax val="0"/>
          <dgm:chPref val="0"/>
          <dgm:bulletEnabled val="1"/>
        </dgm:presLayoutVars>
      </dgm:prSet>
      <dgm:spPr/>
    </dgm:pt>
    <dgm:pt modelId="{C2B3E83A-D709-4BB6-AFF9-A6BA5939FC01}" type="pres">
      <dgm:prSet presAssocID="{FFD3C5D2-8325-4EA7-9FBA-13FB7B545DE8}" presName="quad2" presStyleLbl="node1" presStyleIdx="1" presStyleCnt="4" custScaleX="228458" custLinFactNeighborX="63182" custLinFactNeighborY="-5439">
        <dgm:presLayoutVars>
          <dgm:chMax val="0"/>
          <dgm:chPref val="0"/>
          <dgm:bulletEnabled val="1"/>
        </dgm:presLayoutVars>
      </dgm:prSet>
      <dgm:spPr/>
    </dgm:pt>
    <dgm:pt modelId="{4A463E6E-D175-4D2A-BB31-92B564191717}" type="pres">
      <dgm:prSet presAssocID="{FFD3C5D2-8325-4EA7-9FBA-13FB7B545DE8}" presName="quad3" presStyleLbl="node1" presStyleIdx="2" presStyleCnt="4" custScaleX="228458" custLinFactNeighborX="-61368" custLinFactNeighborY="7099">
        <dgm:presLayoutVars>
          <dgm:chMax val="0"/>
          <dgm:chPref val="0"/>
          <dgm:bulletEnabled val="1"/>
        </dgm:presLayoutVars>
      </dgm:prSet>
      <dgm:spPr/>
    </dgm:pt>
    <dgm:pt modelId="{4C9F4984-F459-469A-8485-EA742F9936CF}" type="pres">
      <dgm:prSet presAssocID="{FFD3C5D2-8325-4EA7-9FBA-13FB7B545DE8}" presName="quad4" presStyleLbl="node1" presStyleIdx="3" presStyleCnt="4" custScaleX="228458" custLinFactNeighborX="63712" custLinFactNeighborY="7099">
        <dgm:presLayoutVars>
          <dgm:chMax val="0"/>
          <dgm:chPref val="0"/>
          <dgm:bulletEnabled val="1"/>
        </dgm:presLayoutVars>
      </dgm:prSet>
      <dgm:spPr/>
    </dgm:pt>
  </dgm:ptLst>
  <dgm:cxnLst>
    <dgm:cxn modelId="{377FAD35-FFB3-49C6-A147-7D40EBB156DE}" type="presOf" srcId="{1217CC43-5BC0-4165-A790-D3CD60A84244}" destId="{DDC0A1F5-7812-4A05-9FB2-341BAAE62034}" srcOrd="0" destOrd="0" presId="urn:microsoft.com/office/officeart/2005/8/layout/matrix3"/>
    <dgm:cxn modelId="{C6532737-6FE1-49D8-9D50-CED58026EA46}" srcId="{FFD3C5D2-8325-4EA7-9FBA-13FB7B545DE8}" destId="{1217CC43-5BC0-4165-A790-D3CD60A84244}" srcOrd="0" destOrd="0" parTransId="{97B31418-BA01-4D24-A0ED-5CC167D7FD31}" sibTransId="{3018ADEF-28D1-4C3A-AC9C-3DA710879B61}"/>
    <dgm:cxn modelId="{A295003C-0931-433E-BD58-A6F729113C65}" type="presOf" srcId="{FFD3C5D2-8325-4EA7-9FBA-13FB7B545DE8}" destId="{3145D9F6-7B83-42F4-AD14-BE3130B69A99}" srcOrd="0" destOrd="0" presId="urn:microsoft.com/office/officeart/2005/8/layout/matrix3"/>
    <dgm:cxn modelId="{8B1F5E67-79D6-4A3C-BCB0-DD3EE6BFD1CA}" srcId="{FFD3C5D2-8325-4EA7-9FBA-13FB7B545DE8}" destId="{DA8E69F6-A59A-41DA-BB23-FA037A2A015F}" srcOrd="3" destOrd="0" parTransId="{9FCAA3DF-6789-4C2B-967F-69D0F4ECE0FB}" sibTransId="{74ABA02B-4C2A-4B06-AD29-F7608971F2D2}"/>
    <dgm:cxn modelId="{ABF67D8C-D8E3-4EFE-88D9-15060DB62966}" type="presOf" srcId="{E754B6C6-95B7-4887-9745-43FA934A1095}" destId="{C2B3E83A-D709-4BB6-AFF9-A6BA5939FC01}" srcOrd="0" destOrd="0" presId="urn:microsoft.com/office/officeart/2005/8/layout/matrix3"/>
    <dgm:cxn modelId="{C8D19E93-4966-4E63-8683-038BE9DD2288}" type="presOf" srcId="{8C9CA343-9FB4-4B2F-A04C-177B371D0F80}" destId="{4A463E6E-D175-4D2A-BB31-92B564191717}" srcOrd="0" destOrd="0" presId="urn:microsoft.com/office/officeart/2005/8/layout/matrix3"/>
    <dgm:cxn modelId="{8CFF319D-8015-47A1-9217-B2887D0B0F91}" srcId="{FFD3C5D2-8325-4EA7-9FBA-13FB7B545DE8}" destId="{E754B6C6-95B7-4887-9745-43FA934A1095}" srcOrd="1" destOrd="0" parTransId="{9F86176C-D551-4069-AC40-C57B45FE445E}" sibTransId="{580B86D0-18B9-4EA9-99EC-FAF65BCB134B}"/>
    <dgm:cxn modelId="{340535C3-0E51-4C0A-9774-75AD5BAEFE22}" srcId="{FFD3C5D2-8325-4EA7-9FBA-13FB7B545DE8}" destId="{8C9CA343-9FB4-4B2F-A04C-177B371D0F80}" srcOrd="2" destOrd="0" parTransId="{4DF28D1A-E5EE-4E9E-84CF-1BA0CBC0BB26}" sibTransId="{37CFD09D-A3D0-4686-8EF7-D58A916D55AD}"/>
    <dgm:cxn modelId="{0335B5CF-BBED-4902-A961-5B6112DABB7A}" type="presOf" srcId="{DA8E69F6-A59A-41DA-BB23-FA037A2A015F}" destId="{4C9F4984-F459-469A-8485-EA742F9936CF}" srcOrd="0" destOrd="0" presId="urn:microsoft.com/office/officeart/2005/8/layout/matrix3"/>
    <dgm:cxn modelId="{FCCEF408-F293-4A37-83F9-BE27498F66F7}" type="presParOf" srcId="{3145D9F6-7B83-42F4-AD14-BE3130B69A99}" destId="{899625A4-E42A-471B-A5E7-1C5DC6752389}" srcOrd="0" destOrd="0" presId="urn:microsoft.com/office/officeart/2005/8/layout/matrix3"/>
    <dgm:cxn modelId="{4E77866C-32DC-4535-8C85-255B90EB9A92}" type="presParOf" srcId="{3145D9F6-7B83-42F4-AD14-BE3130B69A99}" destId="{DDC0A1F5-7812-4A05-9FB2-341BAAE62034}" srcOrd="1" destOrd="0" presId="urn:microsoft.com/office/officeart/2005/8/layout/matrix3"/>
    <dgm:cxn modelId="{1A444A3D-43AE-4E15-98E1-434A6D9D8DD8}" type="presParOf" srcId="{3145D9F6-7B83-42F4-AD14-BE3130B69A99}" destId="{C2B3E83A-D709-4BB6-AFF9-A6BA5939FC01}" srcOrd="2" destOrd="0" presId="urn:microsoft.com/office/officeart/2005/8/layout/matrix3"/>
    <dgm:cxn modelId="{AD9B9665-D56D-48AC-A127-B896485E0CD9}" type="presParOf" srcId="{3145D9F6-7B83-42F4-AD14-BE3130B69A99}" destId="{4A463E6E-D175-4D2A-BB31-92B564191717}" srcOrd="3" destOrd="0" presId="urn:microsoft.com/office/officeart/2005/8/layout/matrix3"/>
    <dgm:cxn modelId="{4A87EBBB-63A2-474D-9704-FC2250F1B022}" type="presParOf" srcId="{3145D9F6-7B83-42F4-AD14-BE3130B69A99}" destId="{4C9F4984-F459-469A-8485-EA742F9936C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3C5D2-8325-4EA7-9FBA-13FB7B545DE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17CC43-5BC0-4165-A790-D3CD60A84244}">
      <dgm:prSet phldrT="[Текст]" custT="1"/>
      <dgm:spPr/>
      <dgm:t>
        <a:bodyPr/>
        <a:lstStyle/>
        <a:p>
          <a:r>
            <a:rPr lang="ru-RU" sz="3600" dirty="0">
              <a:solidFill>
                <a:schemeClr val="tx1"/>
              </a:solidFill>
            </a:rPr>
            <a:t>Будь </a:t>
          </a:r>
          <a:r>
            <a:rPr lang="ru-RU" sz="3600" dirty="0" err="1">
              <a:solidFill>
                <a:schemeClr val="tx1"/>
              </a:solidFill>
            </a:rPr>
            <a:t>відповідальним</a:t>
          </a:r>
          <a:endParaRPr lang="ru-RU" sz="3600" dirty="0">
            <a:solidFill>
              <a:schemeClr val="tx1"/>
            </a:solidFill>
          </a:endParaRPr>
        </a:p>
      </dgm:t>
    </dgm:pt>
    <dgm:pt modelId="{97B31418-BA01-4D24-A0ED-5CC167D7FD31}" type="parTrans" cxnId="{C6532737-6FE1-49D8-9D50-CED58026EA46}">
      <dgm:prSet/>
      <dgm:spPr/>
      <dgm:t>
        <a:bodyPr/>
        <a:lstStyle/>
        <a:p>
          <a:endParaRPr lang="ru-RU"/>
        </a:p>
      </dgm:t>
    </dgm:pt>
    <dgm:pt modelId="{3018ADEF-28D1-4C3A-AC9C-3DA710879B61}" type="sibTrans" cxnId="{C6532737-6FE1-49D8-9D50-CED58026EA46}">
      <dgm:prSet/>
      <dgm:spPr/>
      <dgm:t>
        <a:bodyPr/>
        <a:lstStyle/>
        <a:p>
          <a:endParaRPr lang="ru-RU"/>
        </a:p>
      </dgm:t>
    </dgm:pt>
    <dgm:pt modelId="{E754B6C6-95B7-4887-9745-43FA934A1095}">
      <dgm:prSet phldrT="[Текст]" custT="1"/>
      <dgm:spPr/>
      <dgm:t>
        <a:bodyPr/>
        <a:lstStyle/>
        <a:p>
          <a:r>
            <a:rPr lang="ru-RU" sz="3600" dirty="0">
              <a:solidFill>
                <a:schemeClr val="tx1"/>
              </a:solidFill>
            </a:rPr>
            <a:t>Будь </a:t>
          </a:r>
          <a:r>
            <a:rPr lang="ru-RU" sz="3600" dirty="0" err="1">
              <a:solidFill>
                <a:schemeClr val="tx1"/>
              </a:solidFill>
            </a:rPr>
            <a:t>впевненим</a:t>
          </a:r>
          <a:r>
            <a:rPr lang="ru-RU" sz="3600" dirty="0">
              <a:solidFill>
                <a:schemeClr val="tx1"/>
              </a:solidFill>
            </a:rPr>
            <a:t> у </a:t>
          </a:r>
          <a:r>
            <a:rPr lang="ru-RU" sz="3600" dirty="0" err="1">
              <a:solidFill>
                <a:schemeClr val="tx1"/>
              </a:solidFill>
            </a:rPr>
            <a:t>своїх</a:t>
          </a:r>
          <a:r>
            <a:rPr lang="ru-RU" sz="3600" dirty="0">
              <a:solidFill>
                <a:schemeClr val="tx1"/>
              </a:solidFill>
            </a:rPr>
            <a:t> силах</a:t>
          </a:r>
        </a:p>
      </dgm:t>
    </dgm:pt>
    <dgm:pt modelId="{9F86176C-D551-4069-AC40-C57B45FE445E}" type="parTrans" cxnId="{8CFF319D-8015-47A1-9217-B2887D0B0F91}">
      <dgm:prSet/>
      <dgm:spPr/>
      <dgm:t>
        <a:bodyPr/>
        <a:lstStyle/>
        <a:p>
          <a:endParaRPr lang="ru-RU"/>
        </a:p>
      </dgm:t>
    </dgm:pt>
    <dgm:pt modelId="{580B86D0-18B9-4EA9-99EC-FAF65BCB134B}" type="sibTrans" cxnId="{8CFF319D-8015-47A1-9217-B2887D0B0F91}">
      <dgm:prSet/>
      <dgm:spPr/>
      <dgm:t>
        <a:bodyPr/>
        <a:lstStyle/>
        <a:p>
          <a:endParaRPr lang="ru-RU"/>
        </a:p>
      </dgm:t>
    </dgm:pt>
    <dgm:pt modelId="{8C9CA343-9FB4-4B2F-A04C-177B371D0F8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>
              <a:solidFill>
                <a:schemeClr val="tx1"/>
              </a:solidFill>
            </a:rPr>
            <a:t>Будь </a:t>
          </a:r>
          <a:r>
            <a:rPr lang="ru-RU" sz="3200" dirty="0" err="1">
              <a:solidFill>
                <a:schemeClr val="tx1"/>
              </a:solidFill>
            </a:rPr>
            <a:t>чесним</a:t>
          </a:r>
          <a:r>
            <a:rPr lang="ru-RU" sz="3200" dirty="0">
              <a:solidFill>
                <a:schemeClr val="tx1"/>
              </a:solidFill>
            </a:rPr>
            <a:t> до себе да </a:t>
          </a:r>
          <a:r>
            <a:rPr lang="ru-RU" sz="3200" dirty="0" err="1">
              <a:solidFill>
                <a:schemeClr val="tx1"/>
              </a:solidFill>
            </a:rPr>
            <a:t>інших</a:t>
          </a:r>
          <a:r>
            <a:rPr lang="ru-RU" sz="3200" dirty="0">
              <a:solidFill>
                <a:schemeClr val="tx1"/>
              </a:solidFill>
            </a:rPr>
            <a:t>!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>
            <a:solidFill>
              <a:schemeClr val="tx1"/>
            </a:solidFill>
          </a:endParaRPr>
        </a:p>
      </dgm:t>
    </dgm:pt>
    <dgm:pt modelId="{4DF28D1A-E5EE-4E9E-84CF-1BA0CBC0BB26}" type="parTrans" cxnId="{340535C3-0E51-4C0A-9774-75AD5BAEFE22}">
      <dgm:prSet/>
      <dgm:spPr/>
      <dgm:t>
        <a:bodyPr/>
        <a:lstStyle/>
        <a:p>
          <a:endParaRPr lang="ru-RU"/>
        </a:p>
      </dgm:t>
    </dgm:pt>
    <dgm:pt modelId="{37CFD09D-A3D0-4686-8EF7-D58A916D55AD}" type="sibTrans" cxnId="{340535C3-0E51-4C0A-9774-75AD5BAEFE22}">
      <dgm:prSet/>
      <dgm:spPr/>
      <dgm:t>
        <a:bodyPr/>
        <a:lstStyle/>
        <a:p>
          <a:endParaRPr lang="ru-RU"/>
        </a:p>
      </dgm:t>
    </dgm:pt>
    <dgm:pt modelId="{DA8E69F6-A59A-41DA-BB23-FA037A2A015F}">
      <dgm:prSet phldrT="[Текст]" custT="1"/>
      <dgm:spPr/>
    </dgm:pt>
    <dgm:pt modelId="{9FCAA3DF-6789-4C2B-967F-69D0F4ECE0FB}" type="parTrans" cxnId="{8B1F5E67-79D6-4A3C-BCB0-DD3EE6BFD1CA}">
      <dgm:prSet/>
      <dgm:spPr/>
      <dgm:t>
        <a:bodyPr/>
        <a:lstStyle/>
        <a:p>
          <a:endParaRPr lang="ru-RU"/>
        </a:p>
      </dgm:t>
    </dgm:pt>
    <dgm:pt modelId="{74ABA02B-4C2A-4B06-AD29-F7608971F2D2}" type="sibTrans" cxnId="{8B1F5E67-79D6-4A3C-BCB0-DD3EE6BFD1CA}">
      <dgm:prSet/>
      <dgm:spPr/>
      <dgm:t>
        <a:bodyPr/>
        <a:lstStyle/>
        <a:p>
          <a:endParaRPr lang="ru-RU"/>
        </a:p>
      </dgm:t>
    </dgm:pt>
    <dgm:pt modelId="{8E798AD0-D06E-4286-A7AB-CCFFE87FA9BB}">
      <dgm:prSet custT="1"/>
      <dgm:spPr/>
      <dgm:t>
        <a:bodyPr/>
        <a:lstStyle/>
        <a:p>
          <a:r>
            <a:rPr lang="ru-RU" sz="3200" dirty="0" err="1">
              <a:solidFill>
                <a:schemeClr val="tx1"/>
              </a:solidFill>
            </a:rPr>
            <a:t>Мисли</a:t>
          </a:r>
          <a:r>
            <a:rPr lang="ru-RU" sz="3200" dirty="0">
              <a:solidFill>
                <a:schemeClr val="tx1"/>
              </a:solidFill>
            </a:rPr>
            <a:t> критично та </a:t>
          </a:r>
          <a:r>
            <a:rPr lang="ru-RU" sz="3200" dirty="0" err="1">
              <a:solidFill>
                <a:schemeClr val="tx1"/>
              </a:solidFill>
            </a:rPr>
            <a:t>творчо</a:t>
          </a:r>
          <a:r>
            <a:rPr lang="ru-RU" sz="3200" dirty="0">
              <a:solidFill>
                <a:schemeClr val="tx1"/>
              </a:solidFill>
            </a:rPr>
            <a:t>	</a:t>
          </a:r>
        </a:p>
      </dgm:t>
    </dgm:pt>
    <dgm:pt modelId="{1A85EA96-DEE9-4233-84D8-1468948F9781}" type="parTrans" cxnId="{3DE106BF-F7A0-457E-AE74-677CE953D245}">
      <dgm:prSet/>
      <dgm:spPr/>
      <dgm:t>
        <a:bodyPr/>
        <a:lstStyle/>
        <a:p>
          <a:endParaRPr lang="ru-RU"/>
        </a:p>
      </dgm:t>
    </dgm:pt>
    <dgm:pt modelId="{F2DF30B3-B75E-423E-BACE-71D7648C5CE6}" type="sibTrans" cxnId="{3DE106BF-F7A0-457E-AE74-677CE953D245}">
      <dgm:prSet/>
      <dgm:spPr/>
      <dgm:t>
        <a:bodyPr/>
        <a:lstStyle/>
        <a:p>
          <a:endParaRPr lang="ru-RU"/>
        </a:p>
      </dgm:t>
    </dgm:pt>
    <dgm:pt modelId="{3145D9F6-7B83-42F4-AD14-BE3130B69A99}" type="pres">
      <dgm:prSet presAssocID="{FFD3C5D2-8325-4EA7-9FBA-13FB7B545DE8}" presName="matrix" presStyleCnt="0">
        <dgm:presLayoutVars>
          <dgm:chMax val="1"/>
          <dgm:dir/>
          <dgm:resizeHandles val="exact"/>
        </dgm:presLayoutVars>
      </dgm:prSet>
      <dgm:spPr/>
    </dgm:pt>
    <dgm:pt modelId="{899625A4-E42A-471B-A5E7-1C5DC6752389}" type="pres">
      <dgm:prSet presAssocID="{FFD3C5D2-8325-4EA7-9FBA-13FB7B545DE8}" presName="diamond" presStyleLbl="bgShp" presStyleIdx="0" presStyleCnt="1" custScaleX="167684"/>
      <dgm:spPr/>
    </dgm:pt>
    <dgm:pt modelId="{DDC0A1F5-7812-4A05-9FB2-341BAAE62034}" type="pres">
      <dgm:prSet presAssocID="{FFD3C5D2-8325-4EA7-9FBA-13FB7B545DE8}" presName="quad1" presStyleLbl="node1" presStyleIdx="0" presStyleCnt="4" custScaleX="228458" custLinFactNeighborX="-63524" custLinFactNeighborY="-6379">
        <dgm:presLayoutVars>
          <dgm:chMax val="0"/>
          <dgm:chPref val="0"/>
          <dgm:bulletEnabled val="1"/>
        </dgm:presLayoutVars>
      </dgm:prSet>
      <dgm:spPr/>
    </dgm:pt>
    <dgm:pt modelId="{C2B3E83A-D709-4BB6-AFF9-A6BA5939FC01}" type="pres">
      <dgm:prSet presAssocID="{FFD3C5D2-8325-4EA7-9FBA-13FB7B545DE8}" presName="quad2" presStyleLbl="node1" presStyleIdx="1" presStyleCnt="4" custScaleX="228458" custLinFactNeighborX="63182" custLinFactNeighborY="-5439">
        <dgm:presLayoutVars>
          <dgm:chMax val="0"/>
          <dgm:chPref val="0"/>
          <dgm:bulletEnabled val="1"/>
        </dgm:presLayoutVars>
      </dgm:prSet>
      <dgm:spPr/>
    </dgm:pt>
    <dgm:pt modelId="{4A463E6E-D175-4D2A-BB31-92B564191717}" type="pres">
      <dgm:prSet presAssocID="{FFD3C5D2-8325-4EA7-9FBA-13FB7B545DE8}" presName="quad3" presStyleLbl="node1" presStyleIdx="2" presStyleCnt="4" custScaleX="228458" custLinFactNeighborX="-61368" custLinFactNeighborY="7099">
        <dgm:presLayoutVars>
          <dgm:chMax val="0"/>
          <dgm:chPref val="0"/>
          <dgm:bulletEnabled val="1"/>
        </dgm:presLayoutVars>
      </dgm:prSet>
      <dgm:spPr/>
    </dgm:pt>
    <dgm:pt modelId="{4C9F4984-F459-469A-8485-EA742F9936CF}" type="pres">
      <dgm:prSet presAssocID="{FFD3C5D2-8325-4EA7-9FBA-13FB7B545DE8}" presName="quad4" presStyleLbl="node1" presStyleIdx="3" presStyleCnt="4" custScaleX="228458" custLinFactNeighborX="63712" custLinFactNeighborY="7099">
        <dgm:presLayoutVars>
          <dgm:chMax val="0"/>
          <dgm:chPref val="0"/>
          <dgm:bulletEnabled val="1"/>
        </dgm:presLayoutVars>
      </dgm:prSet>
      <dgm:spPr/>
    </dgm:pt>
  </dgm:ptLst>
  <dgm:cxnLst>
    <dgm:cxn modelId="{377FAD35-FFB3-49C6-A147-7D40EBB156DE}" type="presOf" srcId="{1217CC43-5BC0-4165-A790-D3CD60A84244}" destId="{DDC0A1F5-7812-4A05-9FB2-341BAAE62034}" srcOrd="0" destOrd="0" presId="urn:microsoft.com/office/officeart/2005/8/layout/matrix3"/>
    <dgm:cxn modelId="{C6532737-6FE1-49D8-9D50-CED58026EA46}" srcId="{FFD3C5D2-8325-4EA7-9FBA-13FB7B545DE8}" destId="{1217CC43-5BC0-4165-A790-D3CD60A84244}" srcOrd="0" destOrd="0" parTransId="{97B31418-BA01-4D24-A0ED-5CC167D7FD31}" sibTransId="{3018ADEF-28D1-4C3A-AC9C-3DA710879B61}"/>
    <dgm:cxn modelId="{A295003C-0931-433E-BD58-A6F729113C65}" type="presOf" srcId="{FFD3C5D2-8325-4EA7-9FBA-13FB7B545DE8}" destId="{3145D9F6-7B83-42F4-AD14-BE3130B69A99}" srcOrd="0" destOrd="0" presId="urn:microsoft.com/office/officeart/2005/8/layout/matrix3"/>
    <dgm:cxn modelId="{8B1F5E67-79D6-4A3C-BCB0-DD3EE6BFD1CA}" srcId="{FFD3C5D2-8325-4EA7-9FBA-13FB7B545DE8}" destId="{DA8E69F6-A59A-41DA-BB23-FA037A2A015F}" srcOrd="4" destOrd="0" parTransId="{9FCAA3DF-6789-4C2B-967F-69D0F4ECE0FB}" sibTransId="{74ABA02B-4C2A-4B06-AD29-F7608971F2D2}"/>
    <dgm:cxn modelId="{ABF67D8C-D8E3-4EFE-88D9-15060DB62966}" type="presOf" srcId="{E754B6C6-95B7-4887-9745-43FA934A1095}" destId="{C2B3E83A-D709-4BB6-AFF9-A6BA5939FC01}" srcOrd="0" destOrd="0" presId="urn:microsoft.com/office/officeart/2005/8/layout/matrix3"/>
    <dgm:cxn modelId="{1D9B8F93-26AA-41A5-AB06-8E0E096335B8}" type="presOf" srcId="{8E798AD0-D06E-4286-A7AB-CCFFE87FA9BB}" destId="{4C9F4984-F459-469A-8485-EA742F9936CF}" srcOrd="0" destOrd="0" presId="urn:microsoft.com/office/officeart/2005/8/layout/matrix3"/>
    <dgm:cxn modelId="{C8D19E93-4966-4E63-8683-038BE9DD2288}" type="presOf" srcId="{8C9CA343-9FB4-4B2F-A04C-177B371D0F80}" destId="{4A463E6E-D175-4D2A-BB31-92B564191717}" srcOrd="0" destOrd="0" presId="urn:microsoft.com/office/officeart/2005/8/layout/matrix3"/>
    <dgm:cxn modelId="{8CFF319D-8015-47A1-9217-B2887D0B0F91}" srcId="{FFD3C5D2-8325-4EA7-9FBA-13FB7B545DE8}" destId="{E754B6C6-95B7-4887-9745-43FA934A1095}" srcOrd="1" destOrd="0" parTransId="{9F86176C-D551-4069-AC40-C57B45FE445E}" sibTransId="{580B86D0-18B9-4EA9-99EC-FAF65BCB134B}"/>
    <dgm:cxn modelId="{3DE106BF-F7A0-457E-AE74-677CE953D245}" srcId="{FFD3C5D2-8325-4EA7-9FBA-13FB7B545DE8}" destId="{8E798AD0-D06E-4286-A7AB-CCFFE87FA9BB}" srcOrd="3" destOrd="0" parTransId="{1A85EA96-DEE9-4233-84D8-1468948F9781}" sibTransId="{F2DF30B3-B75E-423E-BACE-71D7648C5CE6}"/>
    <dgm:cxn modelId="{340535C3-0E51-4C0A-9774-75AD5BAEFE22}" srcId="{FFD3C5D2-8325-4EA7-9FBA-13FB7B545DE8}" destId="{8C9CA343-9FB4-4B2F-A04C-177B371D0F80}" srcOrd="2" destOrd="0" parTransId="{4DF28D1A-E5EE-4E9E-84CF-1BA0CBC0BB26}" sibTransId="{37CFD09D-A3D0-4686-8EF7-D58A916D55AD}"/>
    <dgm:cxn modelId="{FCCEF408-F293-4A37-83F9-BE27498F66F7}" type="presParOf" srcId="{3145D9F6-7B83-42F4-AD14-BE3130B69A99}" destId="{899625A4-E42A-471B-A5E7-1C5DC6752389}" srcOrd="0" destOrd="0" presId="urn:microsoft.com/office/officeart/2005/8/layout/matrix3"/>
    <dgm:cxn modelId="{4E77866C-32DC-4535-8C85-255B90EB9A92}" type="presParOf" srcId="{3145D9F6-7B83-42F4-AD14-BE3130B69A99}" destId="{DDC0A1F5-7812-4A05-9FB2-341BAAE62034}" srcOrd="1" destOrd="0" presId="urn:microsoft.com/office/officeart/2005/8/layout/matrix3"/>
    <dgm:cxn modelId="{1A444A3D-43AE-4E15-98E1-434A6D9D8DD8}" type="presParOf" srcId="{3145D9F6-7B83-42F4-AD14-BE3130B69A99}" destId="{C2B3E83A-D709-4BB6-AFF9-A6BA5939FC01}" srcOrd="2" destOrd="0" presId="urn:microsoft.com/office/officeart/2005/8/layout/matrix3"/>
    <dgm:cxn modelId="{AD9B9665-D56D-48AC-A127-B896485E0CD9}" type="presParOf" srcId="{3145D9F6-7B83-42F4-AD14-BE3130B69A99}" destId="{4A463E6E-D175-4D2A-BB31-92B564191717}" srcOrd="3" destOrd="0" presId="urn:microsoft.com/office/officeart/2005/8/layout/matrix3"/>
    <dgm:cxn modelId="{4A87EBBB-63A2-474D-9704-FC2250F1B022}" type="presParOf" srcId="{3145D9F6-7B83-42F4-AD14-BE3130B69A99}" destId="{4C9F4984-F459-469A-8485-EA742F9936C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751B7-408B-4698-81B7-6CEC10A20B7E}">
      <dsp:nvSpPr>
        <dsp:cNvPr id="0" name=""/>
        <dsp:cNvSpPr/>
      </dsp:nvSpPr>
      <dsp:spPr>
        <a:xfrm>
          <a:off x="4086154" y="3566"/>
          <a:ext cx="2069609" cy="15755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чесність</a:t>
          </a:r>
          <a:endParaRPr kumimoji="0" lang="ru-RU" altLang="ru-RU" sz="1600" b="0" i="0" u="none" strike="noStrike" kern="1200" cap="none" normalizeH="0" baseline="0" dirty="0">
            <a:ln/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при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виконанні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завдань</a:t>
          </a:r>
          <a:endParaRPr kumimoji="0" lang="ru-RU" altLang="ru-RU" sz="1600" b="0" i="0" u="none" strike="noStrike" kern="1200" cap="none" normalizeH="0" baseline="0" dirty="0">
            <a:ln/>
            <a:effectLst/>
            <a:latin typeface="+mn-lt"/>
          </a:endParaRPr>
        </a:p>
      </dsp:txBody>
      <dsp:txXfrm>
        <a:off x="4389241" y="234307"/>
        <a:ext cx="1463435" cy="1114114"/>
      </dsp:txXfrm>
    </dsp:sp>
    <dsp:sp modelId="{D24577A2-0698-4DB3-AAA7-4BD3B9346741}">
      <dsp:nvSpPr>
        <dsp:cNvPr id="0" name=""/>
        <dsp:cNvSpPr/>
      </dsp:nvSpPr>
      <dsp:spPr>
        <a:xfrm rot="1896351">
          <a:off x="5983829" y="1252394"/>
          <a:ext cx="754574" cy="604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5997272" y="1325736"/>
        <a:ext cx="573317" cy="362514"/>
      </dsp:txXfrm>
    </dsp:sp>
    <dsp:sp modelId="{814A6F59-1549-488B-8995-E0DF5751FB61}">
      <dsp:nvSpPr>
        <dsp:cNvPr id="0" name=""/>
        <dsp:cNvSpPr/>
      </dsp:nvSpPr>
      <dsp:spPr>
        <a:xfrm>
          <a:off x="6552724" y="1566940"/>
          <a:ext cx="2217762" cy="15755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відповідальність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за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власні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вчинки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і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чесне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здобуття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оцінок</a:t>
          </a:r>
          <a:endParaRPr kumimoji="0" lang="ru-RU" altLang="ru-RU" sz="1600" b="0" i="0" u="none" strike="noStrike" kern="1200" cap="none" normalizeH="0" baseline="0" dirty="0">
            <a:ln/>
            <a:effectLst/>
            <a:latin typeface="+mn-lt"/>
          </a:endParaRPr>
        </a:p>
      </dsp:txBody>
      <dsp:txXfrm>
        <a:off x="6877508" y="1797681"/>
        <a:ext cx="1568194" cy="1114114"/>
      </dsp:txXfrm>
    </dsp:sp>
    <dsp:sp modelId="{8404B334-EDB8-4081-BE37-DDBE9AAEA804}">
      <dsp:nvSpPr>
        <dsp:cNvPr id="0" name=""/>
        <dsp:cNvSpPr/>
      </dsp:nvSpPr>
      <dsp:spPr>
        <a:xfrm rot="8565703">
          <a:off x="6304533" y="2934786"/>
          <a:ext cx="488290" cy="531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6436088" y="2996817"/>
        <a:ext cx="341803" cy="319057"/>
      </dsp:txXfrm>
    </dsp:sp>
    <dsp:sp modelId="{75AB1566-B8F6-4D55-BD3E-25EB21F6E6F6}">
      <dsp:nvSpPr>
        <dsp:cNvPr id="0" name=""/>
        <dsp:cNvSpPr/>
      </dsp:nvSpPr>
      <dsp:spPr>
        <a:xfrm>
          <a:off x="3816418" y="3348331"/>
          <a:ext cx="3003087" cy="15755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толерування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думок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інших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взаємоповага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та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підтримка</a:t>
          </a:r>
          <a:endParaRPr kumimoji="0" lang="ru-RU" altLang="ru-RU" sz="1600" b="0" i="0" u="none" strike="noStrike" kern="1200" cap="none" normalizeH="0" baseline="0" dirty="0">
            <a:ln/>
            <a:effectLst/>
            <a:latin typeface="+mn-lt"/>
          </a:endParaRPr>
        </a:p>
      </dsp:txBody>
      <dsp:txXfrm>
        <a:off x="4256210" y="3579072"/>
        <a:ext cx="2123503" cy="1114114"/>
      </dsp:txXfrm>
    </dsp:sp>
    <dsp:sp modelId="{A043239D-B5F0-482A-A112-13612218E75F}">
      <dsp:nvSpPr>
        <dsp:cNvPr id="0" name=""/>
        <dsp:cNvSpPr/>
      </dsp:nvSpPr>
      <dsp:spPr>
        <a:xfrm rot="12886612">
          <a:off x="3651894" y="3080582"/>
          <a:ext cx="628329" cy="377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3754984" y="3188333"/>
        <a:ext cx="515129" cy="226400"/>
      </dsp:txXfrm>
    </dsp:sp>
    <dsp:sp modelId="{33CCC9B3-7EE3-42C9-96CE-C0013EF9800D}">
      <dsp:nvSpPr>
        <dsp:cNvPr id="0" name=""/>
        <dsp:cNvSpPr/>
      </dsp:nvSpPr>
      <dsp:spPr>
        <a:xfrm>
          <a:off x="1584175" y="1206903"/>
          <a:ext cx="2260256" cy="22423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гідна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та моральна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поведінка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під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час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навчального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</a:t>
          </a:r>
          <a:r>
            <a:rPr kumimoji="0" lang="ru-RU" altLang="ru-RU" sz="1600" b="0" i="0" u="none" strike="noStrike" kern="1200" cap="none" normalizeH="0" baseline="0" dirty="0" err="1">
              <a:ln/>
              <a:effectLst/>
              <a:latin typeface="+mn-lt"/>
            </a:rPr>
            <a:t>процесу</a:t>
          </a: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>
              <a:ln/>
              <a:effectLst/>
              <a:latin typeface="+mn-lt"/>
            </a:rPr>
            <a:t>та поза ним</a:t>
          </a:r>
        </a:p>
      </dsp:txBody>
      <dsp:txXfrm>
        <a:off x="1915182" y="1535293"/>
        <a:ext cx="1598242" cy="1585609"/>
      </dsp:txXfrm>
    </dsp:sp>
    <dsp:sp modelId="{13C254AC-D65D-4735-8E3A-739AB408AE2A}">
      <dsp:nvSpPr>
        <dsp:cNvPr id="0" name=""/>
        <dsp:cNvSpPr/>
      </dsp:nvSpPr>
      <dsp:spPr>
        <a:xfrm rot="19646421">
          <a:off x="3641390" y="1249932"/>
          <a:ext cx="690041" cy="531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3653926" y="1399212"/>
        <a:ext cx="530512" cy="319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625A4-E42A-471B-A5E7-1C5DC6752389}">
      <dsp:nvSpPr>
        <dsp:cNvPr id="0" name=""/>
        <dsp:cNvSpPr/>
      </dsp:nvSpPr>
      <dsp:spPr>
        <a:xfrm>
          <a:off x="307171" y="0"/>
          <a:ext cx="7858175" cy="46863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0A1F5-7812-4A05-9FB2-341BAAE62034}">
      <dsp:nvSpPr>
        <dsp:cNvPr id="0" name=""/>
        <dsp:cNvSpPr/>
      </dsp:nvSpPr>
      <dsp:spPr>
        <a:xfrm>
          <a:off x="3420" y="328612"/>
          <a:ext cx="4175428" cy="18276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Будь </a:t>
          </a:r>
          <a:r>
            <a:rPr lang="ru-RU" sz="3600" kern="1200" dirty="0" err="1">
              <a:solidFill>
                <a:schemeClr val="tx1"/>
              </a:solidFill>
            </a:rPr>
            <a:t>самостійним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92639" y="417831"/>
        <a:ext cx="3996990" cy="1649219"/>
      </dsp:txXfrm>
    </dsp:sp>
    <dsp:sp modelId="{C2B3E83A-D709-4BB6-AFF9-A6BA5939FC01}">
      <dsp:nvSpPr>
        <dsp:cNvPr id="0" name=""/>
        <dsp:cNvSpPr/>
      </dsp:nvSpPr>
      <dsp:spPr>
        <a:xfrm>
          <a:off x="4287417" y="345792"/>
          <a:ext cx="4175428" cy="182765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 err="1">
              <a:solidFill>
                <a:schemeClr val="tx1"/>
              </a:solidFill>
            </a:rPr>
            <a:t>Висловлюй</a:t>
          </a:r>
          <a:r>
            <a:rPr lang="ru-RU" sz="3600" kern="1200" dirty="0">
              <a:solidFill>
                <a:schemeClr val="tx1"/>
              </a:solidFill>
            </a:rPr>
            <a:t> </a:t>
          </a:r>
          <a:r>
            <a:rPr lang="ru-RU" sz="3600" kern="1200" dirty="0" err="1">
              <a:solidFill>
                <a:schemeClr val="tx1"/>
              </a:solidFill>
            </a:rPr>
            <a:t>власну</a:t>
          </a:r>
          <a:r>
            <a:rPr lang="ru-RU" sz="3600" kern="1200" dirty="0">
              <a:solidFill>
                <a:schemeClr val="tx1"/>
              </a:solidFill>
            </a:rPr>
            <a:t> думку</a:t>
          </a:r>
        </a:p>
      </dsp:txBody>
      <dsp:txXfrm>
        <a:off x="4376636" y="435011"/>
        <a:ext cx="3996990" cy="1649219"/>
      </dsp:txXfrm>
    </dsp:sp>
    <dsp:sp modelId="{4A463E6E-D175-4D2A-BB31-92B564191717}">
      <dsp:nvSpPr>
        <dsp:cNvPr id="0" name=""/>
        <dsp:cNvSpPr/>
      </dsp:nvSpPr>
      <dsp:spPr>
        <a:xfrm>
          <a:off x="42825" y="2543189"/>
          <a:ext cx="4175428" cy="182765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Не </a:t>
          </a:r>
          <a:r>
            <a:rPr lang="ru-RU" sz="3200" kern="1200" dirty="0" err="1">
              <a:solidFill>
                <a:schemeClr val="tx1"/>
              </a:solidFill>
            </a:rPr>
            <a:t>обманюй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32044" y="2632408"/>
        <a:ext cx="3996990" cy="1649219"/>
      </dsp:txXfrm>
    </dsp:sp>
    <dsp:sp modelId="{4C9F4984-F459-469A-8485-EA742F9936CF}">
      <dsp:nvSpPr>
        <dsp:cNvPr id="0" name=""/>
        <dsp:cNvSpPr/>
      </dsp:nvSpPr>
      <dsp:spPr>
        <a:xfrm>
          <a:off x="4297089" y="2543189"/>
          <a:ext cx="4175428" cy="182765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НЕ </a:t>
          </a:r>
          <a:r>
            <a:rPr lang="ru-RU" sz="3600" kern="1200" dirty="0" err="1">
              <a:solidFill>
                <a:schemeClr val="tx1"/>
              </a:solidFill>
            </a:rPr>
            <a:t>списуй</a:t>
          </a:r>
          <a:r>
            <a:rPr lang="ru-RU" sz="3600" kern="1200" dirty="0">
              <a:solidFill>
                <a:schemeClr val="tx1"/>
              </a:solidFill>
            </a:rPr>
            <a:t> з ГДЗ</a:t>
          </a:r>
        </a:p>
      </dsp:txBody>
      <dsp:txXfrm>
        <a:off x="4386308" y="2632408"/>
        <a:ext cx="3996990" cy="1649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625A4-E42A-471B-A5E7-1C5DC6752389}">
      <dsp:nvSpPr>
        <dsp:cNvPr id="0" name=""/>
        <dsp:cNvSpPr/>
      </dsp:nvSpPr>
      <dsp:spPr>
        <a:xfrm>
          <a:off x="307171" y="0"/>
          <a:ext cx="7858175" cy="46863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0A1F5-7812-4A05-9FB2-341BAAE62034}">
      <dsp:nvSpPr>
        <dsp:cNvPr id="0" name=""/>
        <dsp:cNvSpPr/>
      </dsp:nvSpPr>
      <dsp:spPr>
        <a:xfrm>
          <a:off x="3420" y="328612"/>
          <a:ext cx="4175428" cy="18276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 err="1">
              <a:solidFill>
                <a:schemeClr val="tx1"/>
              </a:solidFill>
            </a:rPr>
            <a:t>Дотримуйся</a:t>
          </a:r>
          <a:r>
            <a:rPr lang="ru-RU" sz="3600" kern="1200" dirty="0">
              <a:solidFill>
                <a:schemeClr val="tx1"/>
              </a:solidFill>
            </a:rPr>
            <a:t> правил </a:t>
          </a:r>
          <a:r>
            <a:rPr lang="ru-RU" sz="3600" kern="1200" dirty="0" err="1">
              <a:solidFill>
                <a:schemeClr val="tx1"/>
              </a:solidFill>
            </a:rPr>
            <a:t>цитування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92639" y="417831"/>
        <a:ext cx="3996990" cy="1649219"/>
      </dsp:txXfrm>
    </dsp:sp>
    <dsp:sp modelId="{C2B3E83A-D709-4BB6-AFF9-A6BA5939FC01}">
      <dsp:nvSpPr>
        <dsp:cNvPr id="0" name=""/>
        <dsp:cNvSpPr/>
      </dsp:nvSpPr>
      <dsp:spPr>
        <a:xfrm>
          <a:off x="4287417" y="345792"/>
          <a:ext cx="4175428" cy="182765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 err="1">
              <a:solidFill>
                <a:schemeClr val="tx1"/>
              </a:solidFill>
            </a:rPr>
            <a:t>Вказуй</a:t>
          </a:r>
          <a:r>
            <a:rPr lang="ru-RU" sz="3600" kern="1200" dirty="0">
              <a:solidFill>
                <a:schemeClr val="tx1"/>
              </a:solidFill>
            </a:rPr>
            <a:t> </a:t>
          </a:r>
          <a:r>
            <a:rPr lang="ru-RU" sz="3600" kern="1200" dirty="0" err="1">
              <a:solidFill>
                <a:schemeClr val="tx1"/>
              </a:solidFill>
            </a:rPr>
            <a:t>назву</a:t>
          </a:r>
          <a:r>
            <a:rPr lang="ru-RU" sz="3600" kern="1200" dirty="0">
              <a:solidFill>
                <a:schemeClr val="tx1"/>
              </a:solidFill>
            </a:rPr>
            <a:t> </a:t>
          </a:r>
          <a:r>
            <a:rPr lang="ru-RU" sz="3600" kern="1200" dirty="0" err="1">
              <a:solidFill>
                <a:schemeClr val="tx1"/>
              </a:solidFill>
            </a:rPr>
            <a:t>роботи</a:t>
          </a:r>
          <a:r>
            <a:rPr lang="ru-RU" sz="3600" kern="1200" dirty="0">
              <a:solidFill>
                <a:schemeClr val="tx1"/>
              </a:solidFill>
            </a:rPr>
            <a:t>, автора</a:t>
          </a:r>
        </a:p>
      </dsp:txBody>
      <dsp:txXfrm>
        <a:off x="4376636" y="435011"/>
        <a:ext cx="3996990" cy="1649219"/>
      </dsp:txXfrm>
    </dsp:sp>
    <dsp:sp modelId="{4A463E6E-D175-4D2A-BB31-92B564191717}">
      <dsp:nvSpPr>
        <dsp:cNvPr id="0" name=""/>
        <dsp:cNvSpPr/>
      </dsp:nvSpPr>
      <dsp:spPr>
        <a:xfrm>
          <a:off x="42825" y="2543189"/>
          <a:ext cx="4175428" cy="182765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>
              <a:solidFill>
                <a:schemeClr val="tx1"/>
              </a:solidFill>
            </a:rPr>
            <a:t>Вказуй</a:t>
          </a:r>
          <a:r>
            <a:rPr lang="ru-RU" sz="3200" kern="1200" dirty="0">
              <a:solidFill>
                <a:schemeClr val="tx1"/>
              </a:solidFill>
            </a:rPr>
            <a:t> </a:t>
          </a:r>
          <a:r>
            <a:rPr lang="ru-RU" sz="3200" kern="1200" dirty="0" err="1">
              <a:solidFill>
                <a:schemeClr val="tx1"/>
              </a:solidFill>
            </a:rPr>
            <a:t>назву</a:t>
          </a:r>
          <a:r>
            <a:rPr lang="ru-RU" sz="3200" kern="1200" dirty="0">
              <a:solidFill>
                <a:schemeClr val="tx1"/>
              </a:solidFill>
            </a:rPr>
            <a:t> </a:t>
          </a:r>
          <a:r>
            <a:rPr lang="ru-RU" sz="3200" kern="1200" dirty="0" err="1">
              <a:solidFill>
                <a:schemeClr val="tx1"/>
              </a:solidFill>
            </a:rPr>
            <a:t>джерела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32044" y="2632408"/>
        <a:ext cx="3996990" cy="1649219"/>
      </dsp:txXfrm>
    </dsp:sp>
    <dsp:sp modelId="{4C9F4984-F459-469A-8485-EA742F9936CF}">
      <dsp:nvSpPr>
        <dsp:cNvPr id="0" name=""/>
        <dsp:cNvSpPr/>
      </dsp:nvSpPr>
      <dsp:spPr>
        <a:xfrm>
          <a:off x="4297089" y="2543189"/>
          <a:ext cx="4175428" cy="182765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 err="1">
              <a:solidFill>
                <a:schemeClr val="tx1"/>
              </a:solidFill>
            </a:rPr>
            <a:t>Поважай</a:t>
          </a:r>
          <a:r>
            <a:rPr lang="ru-RU" sz="3600" kern="1200" dirty="0">
              <a:solidFill>
                <a:schemeClr val="tx1"/>
              </a:solidFill>
            </a:rPr>
            <a:t> </a:t>
          </a:r>
          <a:r>
            <a:rPr lang="ru-RU" sz="3600" kern="1200" dirty="0" err="1">
              <a:solidFill>
                <a:schemeClr val="tx1"/>
              </a:solidFill>
            </a:rPr>
            <a:t>працю</a:t>
          </a:r>
          <a:r>
            <a:rPr lang="ru-RU" sz="3600" kern="1200" dirty="0">
              <a:solidFill>
                <a:schemeClr val="tx1"/>
              </a:solidFill>
            </a:rPr>
            <a:t> </a:t>
          </a:r>
          <a:r>
            <a:rPr lang="ru-RU" sz="3600" kern="1200" dirty="0" err="1">
              <a:solidFill>
                <a:schemeClr val="tx1"/>
              </a:solidFill>
            </a:rPr>
            <a:t>інших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4386308" y="2632408"/>
        <a:ext cx="3996990" cy="1649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625A4-E42A-471B-A5E7-1C5DC6752389}">
      <dsp:nvSpPr>
        <dsp:cNvPr id="0" name=""/>
        <dsp:cNvSpPr/>
      </dsp:nvSpPr>
      <dsp:spPr>
        <a:xfrm>
          <a:off x="307171" y="0"/>
          <a:ext cx="7858175" cy="46863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0A1F5-7812-4A05-9FB2-341BAAE62034}">
      <dsp:nvSpPr>
        <dsp:cNvPr id="0" name=""/>
        <dsp:cNvSpPr/>
      </dsp:nvSpPr>
      <dsp:spPr>
        <a:xfrm>
          <a:off x="3420" y="328612"/>
          <a:ext cx="4175428" cy="18276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Будь </a:t>
          </a:r>
          <a:r>
            <a:rPr lang="ru-RU" sz="3600" kern="1200" dirty="0" err="1">
              <a:solidFill>
                <a:schemeClr val="tx1"/>
              </a:solidFill>
            </a:rPr>
            <a:t>відповідальним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92639" y="417831"/>
        <a:ext cx="3996990" cy="1649219"/>
      </dsp:txXfrm>
    </dsp:sp>
    <dsp:sp modelId="{C2B3E83A-D709-4BB6-AFF9-A6BA5939FC01}">
      <dsp:nvSpPr>
        <dsp:cNvPr id="0" name=""/>
        <dsp:cNvSpPr/>
      </dsp:nvSpPr>
      <dsp:spPr>
        <a:xfrm>
          <a:off x="4287417" y="345792"/>
          <a:ext cx="4175428" cy="182765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Будь </a:t>
          </a:r>
          <a:r>
            <a:rPr lang="ru-RU" sz="3600" kern="1200" dirty="0" err="1">
              <a:solidFill>
                <a:schemeClr val="tx1"/>
              </a:solidFill>
            </a:rPr>
            <a:t>впевненим</a:t>
          </a:r>
          <a:r>
            <a:rPr lang="ru-RU" sz="3600" kern="1200" dirty="0">
              <a:solidFill>
                <a:schemeClr val="tx1"/>
              </a:solidFill>
            </a:rPr>
            <a:t> у </a:t>
          </a:r>
          <a:r>
            <a:rPr lang="ru-RU" sz="3600" kern="1200" dirty="0" err="1">
              <a:solidFill>
                <a:schemeClr val="tx1"/>
              </a:solidFill>
            </a:rPr>
            <a:t>своїх</a:t>
          </a:r>
          <a:r>
            <a:rPr lang="ru-RU" sz="3600" kern="1200" dirty="0">
              <a:solidFill>
                <a:schemeClr val="tx1"/>
              </a:solidFill>
            </a:rPr>
            <a:t> силах</a:t>
          </a:r>
        </a:p>
      </dsp:txBody>
      <dsp:txXfrm>
        <a:off x="4376636" y="435011"/>
        <a:ext cx="3996990" cy="1649219"/>
      </dsp:txXfrm>
    </dsp:sp>
    <dsp:sp modelId="{4A463E6E-D175-4D2A-BB31-92B564191717}">
      <dsp:nvSpPr>
        <dsp:cNvPr id="0" name=""/>
        <dsp:cNvSpPr/>
      </dsp:nvSpPr>
      <dsp:spPr>
        <a:xfrm>
          <a:off x="42825" y="2543189"/>
          <a:ext cx="4175428" cy="182765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>
              <a:solidFill>
                <a:schemeClr val="tx1"/>
              </a:solidFill>
            </a:rPr>
            <a:t>Будь </a:t>
          </a:r>
          <a:r>
            <a:rPr lang="ru-RU" sz="3200" kern="1200" dirty="0" err="1">
              <a:solidFill>
                <a:schemeClr val="tx1"/>
              </a:solidFill>
            </a:rPr>
            <a:t>чесним</a:t>
          </a:r>
          <a:r>
            <a:rPr lang="ru-RU" sz="3200" kern="1200" dirty="0">
              <a:solidFill>
                <a:schemeClr val="tx1"/>
              </a:solidFill>
            </a:rPr>
            <a:t> до себе да </a:t>
          </a:r>
          <a:r>
            <a:rPr lang="ru-RU" sz="3200" kern="1200" dirty="0" err="1">
              <a:solidFill>
                <a:schemeClr val="tx1"/>
              </a:solidFill>
            </a:rPr>
            <a:t>інших</a:t>
          </a:r>
          <a:r>
            <a:rPr lang="ru-RU" sz="3200" kern="1200" dirty="0">
              <a:solidFill>
                <a:schemeClr val="tx1"/>
              </a:solidFill>
            </a:rPr>
            <a:t>!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solidFill>
              <a:schemeClr val="tx1"/>
            </a:solidFill>
          </a:endParaRPr>
        </a:p>
      </dsp:txBody>
      <dsp:txXfrm>
        <a:off x="132044" y="2632408"/>
        <a:ext cx="3996990" cy="1649219"/>
      </dsp:txXfrm>
    </dsp:sp>
    <dsp:sp modelId="{4C9F4984-F459-469A-8485-EA742F9936CF}">
      <dsp:nvSpPr>
        <dsp:cNvPr id="0" name=""/>
        <dsp:cNvSpPr/>
      </dsp:nvSpPr>
      <dsp:spPr>
        <a:xfrm>
          <a:off x="4297089" y="2543189"/>
          <a:ext cx="4175428" cy="182765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>
              <a:solidFill>
                <a:schemeClr val="tx1"/>
              </a:solidFill>
            </a:rPr>
            <a:t>Мисли</a:t>
          </a:r>
          <a:r>
            <a:rPr lang="ru-RU" sz="3200" kern="1200" dirty="0">
              <a:solidFill>
                <a:schemeClr val="tx1"/>
              </a:solidFill>
            </a:rPr>
            <a:t> критично та </a:t>
          </a:r>
          <a:r>
            <a:rPr lang="ru-RU" sz="3200" kern="1200" dirty="0" err="1">
              <a:solidFill>
                <a:schemeClr val="tx1"/>
              </a:solidFill>
            </a:rPr>
            <a:t>творчо</a:t>
          </a:r>
          <a:r>
            <a:rPr lang="ru-RU" sz="3200" kern="1200" dirty="0">
              <a:solidFill>
                <a:schemeClr val="tx1"/>
              </a:solidFill>
            </a:rPr>
            <a:t>	</a:t>
          </a:r>
        </a:p>
      </dsp:txBody>
      <dsp:txXfrm>
        <a:off x="4386308" y="2632408"/>
        <a:ext cx="3996990" cy="1649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8A82D-9E20-439E-B095-6C03D13B43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EAAA-DBE8-46D3-A11E-5276C76A6DB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3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014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9164" y="-1004840"/>
            <a:ext cx="5882178" cy="832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АКАДЕМІЧНА ДОБРОЧЕСНІСТЬ</a:t>
            </a:r>
          </a:p>
        </p:txBody>
      </p:sp>
      <p:pic>
        <p:nvPicPr>
          <p:cNvPr id="1026" name="Picture 2" descr="Академічна доброчесність - Юридичний факуль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4752528" cy="40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4004385" y="-3070926"/>
            <a:ext cx="1063222" cy="7205075"/>
          </a:xfrm>
        </p:spPr>
        <p:txBody>
          <a:bodyPr/>
          <a:lstStyle/>
          <a:p>
            <a:r>
              <a:rPr lang="uk-UA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0099"/>
                </a:solidFill>
              </a:rPr>
              <a:t>Академічний плагіат</a:t>
            </a:r>
            <a:endParaRPr lang="ru-RU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38890" y="2420888"/>
            <a:ext cx="7704856" cy="26776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оприлюднення (частково або повністю) наукових</a:t>
            </a:r>
          </a:p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(творчих) результатів, отриманих іншими особами,</a:t>
            </a:r>
          </a:p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як результатів власного дослідження (творчості)</a:t>
            </a:r>
          </a:p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та/або відтворення опублікованих текстів (оприлюднених</a:t>
            </a:r>
          </a:p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творів мистецтва) інших авторів без зазначення</a:t>
            </a:r>
          </a:p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авторства.</a:t>
            </a:r>
            <a:endParaRPr lang="ru-RU" sz="2400" dirty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67944" y="908720"/>
            <a:ext cx="936104" cy="1368152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4004385" y="-3070926"/>
            <a:ext cx="1063222" cy="7205075"/>
          </a:xfrm>
        </p:spPr>
        <p:txBody>
          <a:bodyPr/>
          <a:lstStyle/>
          <a:p>
            <a:r>
              <a:rPr lang="uk-UA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0099"/>
                </a:solidFill>
              </a:rPr>
              <a:t>Самоплагіат</a:t>
            </a:r>
            <a:endParaRPr lang="ru-RU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27584" y="2780928"/>
            <a:ext cx="7704856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оприлюднення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частково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повністю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власних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раніше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опублікованих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результатів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як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нових</a:t>
            </a:r>
            <a:endParaRPr lang="ru-RU" sz="2400" dirty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/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результатів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67944" y="1063223"/>
            <a:ext cx="936104" cy="1368152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Самоплагіат: забагато – це скільки? — CSD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30810"/>
            <a:ext cx="3571875" cy="2228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4004385" y="-3070926"/>
            <a:ext cx="1063222" cy="7205075"/>
          </a:xfrm>
        </p:spPr>
        <p:txBody>
          <a:bodyPr/>
          <a:lstStyle/>
          <a:p>
            <a:r>
              <a:rPr lang="uk-UA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0099"/>
                </a:solidFill>
              </a:rPr>
              <a:t>Фабрикація</a:t>
            </a:r>
            <a:endParaRPr lang="ru-RU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38890" y="2420888"/>
            <a:ext cx="7704856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вигадування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фактів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освітньому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дослідженнях</a:t>
            </a:r>
            <a:r>
              <a:rPr lang="ru-RU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067944" y="908720"/>
            <a:ext cx="936104" cy="1368152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ТЕСHNOLOGY СЕNTЕR - Что такое фальсификация исследований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18" y="3626649"/>
            <a:ext cx="45720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4004385" y="-3070926"/>
            <a:ext cx="1063222" cy="7205075"/>
          </a:xfrm>
        </p:spPr>
        <p:txBody>
          <a:bodyPr/>
          <a:lstStyle/>
          <a:p>
            <a:r>
              <a:rPr lang="uk-UA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0099"/>
                </a:solidFill>
              </a:rPr>
              <a:t>Фальсифікація</a:t>
            </a:r>
            <a:endParaRPr lang="ru-RU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38890" y="2420888"/>
            <a:ext cx="7704856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свідома зміна чи модифікація вже наявних даних, що стосуються освітнього процесу чи наукових досліджень.</a:t>
            </a:r>
            <a:endParaRPr lang="ru-RU" sz="2400" dirty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67944" y="908720"/>
            <a:ext cx="936104" cy="1368152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Фальсификации в арбитражном процессе: найти и обезвредить - новости Право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9915">
            <a:off x="3975257" y="3792806"/>
            <a:ext cx="3281476" cy="2372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4004385" y="-3070926"/>
            <a:ext cx="1063222" cy="7205075"/>
          </a:xfrm>
        </p:spPr>
        <p:txBody>
          <a:bodyPr/>
          <a:lstStyle/>
          <a:p>
            <a:r>
              <a:rPr lang="uk-UA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0099"/>
                </a:solidFill>
              </a:rPr>
              <a:t>Списування</a:t>
            </a:r>
            <a:endParaRPr lang="ru-RU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38890" y="2420888"/>
            <a:ext cx="7704856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виконання письмових робіт із залученням зовнішніх</a:t>
            </a:r>
          </a:p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джерел інформації, крім дозволених для використання, зокрема під час оцінювання результатів навчання.</a:t>
            </a:r>
            <a:endParaRPr lang="ru-RU" sz="2400" dirty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67944" y="908720"/>
            <a:ext cx="936104" cy="1368152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Тексти для списування і диктантів 2 клас | Інші методичні матеріали.  Українська м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47" y="3501008"/>
            <a:ext cx="4267299" cy="31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4004385" y="-3070926"/>
            <a:ext cx="1063222" cy="7205075"/>
          </a:xfrm>
        </p:spPr>
        <p:txBody>
          <a:bodyPr/>
          <a:lstStyle/>
          <a:p>
            <a:r>
              <a:rPr lang="uk-UA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0099"/>
                </a:solidFill>
              </a:rPr>
              <a:t>Обман</a:t>
            </a:r>
            <a:endParaRPr lang="ru-RU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38890" y="2420888"/>
            <a:ext cx="7704856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надання завідомо неправдивої інформації щодо</a:t>
            </a:r>
          </a:p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власної освітньої (наукової, творчої) діяльності чи</a:t>
            </a:r>
          </a:p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організації освітнього процесу.</a:t>
            </a:r>
            <a:endParaRPr lang="ru-RU" sz="2400" dirty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67944" y="908720"/>
            <a:ext cx="936104" cy="1368152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Взять займ без обмана и переплат | PROFI CRE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37005"/>
            <a:ext cx="3272582" cy="28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0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4009817" y="-3170016"/>
            <a:ext cx="1063222" cy="7205075"/>
          </a:xfrm>
        </p:spPr>
        <p:txBody>
          <a:bodyPr/>
          <a:lstStyle/>
          <a:p>
            <a:r>
              <a:rPr lang="uk-UA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0099"/>
                </a:solidFill>
              </a:rPr>
              <a:t>Хабарництво</a:t>
            </a:r>
            <a:endParaRPr lang="ru-RU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39553" y="2255044"/>
            <a:ext cx="8224754" cy="23083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надання (отримання) учасником освітнього процесу</a:t>
            </a:r>
          </a:p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чи пропозиція щодо надання (отримання) коштів,</a:t>
            </a:r>
          </a:p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майна, послуг, пільг чи будь-яких інших благ</a:t>
            </a:r>
          </a:p>
          <a:p>
            <a:pPr algn="ctr" defTabSz="912813"/>
            <a:r>
              <a:rPr lang="uk-UA" sz="2400" dirty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матеріального або нематеріального характеру з метою отримання неправомірної переваги в освітньому процесі.</a:t>
            </a:r>
            <a:endParaRPr lang="ru-RU" sz="2400" dirty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73376" y="764704"/>
            <a:ext cx="936104" cy="1368152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Чому звинувачення у хабарництві не закінчуються вироками судів - Гарячі  новини - 24 Кана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303">
            <a:off x="4568043" y="4472916"/>
            <a:ext cx="3749147" cy="210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4009817" y="-3170016"/>
            <a:ext cx="1063222" cy="720507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0099"/>
                </a:solidFill>
              </a:rPr>
              <a:t>Необ'єктивне оцінювання</a:t>
            </a:r>
            <a:endParaRPr lang="ru-RU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39553" y="2255044"/>
            <a:ext cx="8224754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ru-RU" sz="240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свідоме завищення або заниження оцінки результатів</a:t>
            </a:r>
          </a:p>
          <a:p>
            <a:pPr algn="ctr" defTabSz="912813"/>
            <a:r>
              <a:rPr lang="ru-RU" sz="240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навчання здобувачів освіти.</a:t>
            </a:r>
            <a:endParaRPr lang="ru-RU" sz="2400" dirty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73376" y="764704"/>
            <a:ext cx="936104" cy="1368152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Нормы оценок | Образовательная социальная се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65802"/>
            <a:ext cx="3954365" cy="31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04664"/>
            <a:ext cx="7837487" cy="722313"/>
          </a:xfrm>
        </p:spPr>
        <p:txBody>
          <a:bodyPr anchor="ctr">
            <a:noAutofit/>
          </a:bodyPr>
          <a:lstStyle/>
          <a:p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Дотримання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академічної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доброчесності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педагогічними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працівниками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26978"/>
            <a:ext cx="8229600" cy="4999186"/>
          </a:xfrm>
          <a:prstGeom prst="horizontalScroll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посилання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джерела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інформації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разі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використання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ідей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розробок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тверджень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відомостей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дотримання</a:t>
            </a:r>
            <a:r>
              <a:rPr lang="ru-RU" sz="2400" dirty="0">
                <a:solidFill>
                  <a:schemeClr val="tx1"/>
                </a:solidFill>
              </a:rPr>
              <a:t> норм </a:t>
            </a:r>
            <a:r>
              <a:rPr lang="ru-RU" sz="2400" dirty="0" err="1">
                <a:solidFill>
                  <a:schemeClr val="tx1"/>
                </a:solidFill>
              </a:rPr>
              <a:t>законодавства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авторське</a:t>
            </a:r>
            <a:r>
              <a:rPr lang="ru-RU" sz="2400" dirty="0">
                <a:solidFill>
                  <a:schemeClr val="tx1"/>
                </a:solidFill>
              </a:rPr>
              <a:t> право і </a:t>
            </a:r>
            <a:r>
              <a:rPr lang="ru-RU" sz="2400" dirty="0" err="1">
                <a:solidFill>
                  <a:schemeClr val="tx1"/>
                </a:solidFill>
              </a:rPr>
              <a:t>суміжні</a:t>
            </a:r>
            <a:r>
              <a:rPr lang="ru-RU" sz="2400" dirty="0">
                <a:solidFill>
                  <a:schemeClr val="tx1"/>
                </a:solidFill>
              </a:rPr>
              <a:t> права;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надання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достовірної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інформації</a:t>
            </a:r>
            <a:r>
              <a:rPr lang="ru-RU" sz="2400" dirty="0">
                <a:solidFill>
                  <a:schemeClr val="tx1"/>
                </a:solidFill>
              </a:rPr>
              <a:t> про методики і </a:t>
            </a:r>
            <a:r>
              <a:rPr lang="ru-RU" sz="2400" dirty="0" err="1">
                <a:solidFill>
                  <a:schemeClr val="tx1"/>
                </a:solidFill>
              </a:rPr>
              <a:t>результати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досліджень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джерела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використаної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інформації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власну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педагогічну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науково-педагогічну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творчу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r>
              <a:rPr lang="ru-RU" sz="2400" dirty="0" err="1">
                <a:solidFill>
                  <a:schemeClr val="tx1"/>
                </a:solidFill>
              </a:rPr>
              <a:t>діяльність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</a:rPr>
              <a:t>контроль за </a:t>
            </a:r>
            <a:r>
              <a:rPr lang="ru-RU" sz="2400" dirty="0" err="1">
                <a:solidFill>
                  <a:schemeClr val="tx1"/>
                </a:solidFill>
              </a:rPr>
              <a:t>дотриманням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академічної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доброчесності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здобувачами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освіти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об’єктивне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оцінювання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результатів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навчання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</a:rPr>
              <a:t> ЗУ Про </a:t>
            </a:r>
            <a:r>
              <a:rPr lang="ru-RU" sz="2400" dirty="0" err="1">
                <a:solidFill>
                  <a:schemeClr val="tx1"/>
                </a:solidFill>
              </a:rPr>
              <a:t>освіту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05.09.2017 № 2145-VIII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17412" name="Picture 4" descr="Результат пошуку зображень за запитом чоловічки для презентаці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5854" y="4831308"/>
            <a:ext cx="1778146" cy="2015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59386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404664"/>
            <a:ext cx="7570787" cy="723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uk-UA" sz="2800" b="1" dirty="0">
                <a:solidFill>
                  <a:srgbClr val="000099"/>
                </a:solidFill>
              </a:rPr>
              <a:t>Види академічної відповідальності для педагогів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128564"/>
            <a:ext cx="8229600" cy="4857403"/>
          </a:xfrm>
          <a:prstGeom prst="horizontalScroll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відмова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присудженні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наукового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ступеня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присвоєнні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вченого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звання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позбавлення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присудженого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наукового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освітньо-творчого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r>
              <a:rPr lang="ru-RU" sz="2400" dirty="0" err="1">
                <a:solidFill>
                  <a:schemeClr val="tx1"/>
                </a:solidFill>
              </a:rPr>
              <a:t>ступеня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присвоєного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вченого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звання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відмова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присвоєнні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позбавлення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присвоєного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педагогічного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звання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кваліфікаційної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категорії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позбавлення</a:t>
            </a:r>
            <a:r>
              <a:rPr lang="ru-RU" sz="2400" dirty="0">
                <a:solidFill>
                  <a:schemeClr val="tx1"/>
                </a:solidFill>
              </a:rPr>
              <a:t> права </a:t>
            </a:r>
            <a:r>
              <a:rPr lang="ru-RU" sz="2400" dirty="0" err="1">
                <a:solidFill>
                  <a:schemeClr val="tx1"/>
                </a:solidFill>
              </a:rPr>
              <a:t>брати</a:t>
            </a:r>
            <a:r>
              <a:rPr lang="ru-RU" sz="2400" dirty="0">
                <a:solidFill>
                  <a:schemeClr val="tx1"/>
                </a:solidFill>
              </a:rPr>
              <a:t> участь у </a:t>
            </a:r>
            <a:r>
              <a:rPr lang="ru-RU" sz="2400" dirty="0" err="1">
                <a:solidFill>
                  <a:schemeClr val="tx1"/>
                </a:solidFill>
              </a:rPr>
              <a:t>роботі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визначених</a:t>
            </a:r>
            <a:r>
              <a:rPr lang="ru-RU" sz="2400" dirty="0">
                <a:solidFill>
                  <a:schemeClr val="tx1"/>
                </a:solidFill>
              </a:rPr>
              <a:t> законом </a:t>
            </a:r>
            <a:r>
              <a:rPr lang="ru-RU" sz="2400" dirty="0" err="1">
                <a:solidFill>
                  <a:schemeClr val="tx1"/>
                </a:solidFill>
              </a:rPr>
              <a:t>органів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займати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визначені</a:t>
            </a:r>
            <a:r>
              <a:rPr lang="ru-RU" sz="2400" dirty="0">
                <a:solidFill>
                  <a:schemeClr val="tx1"/>
                </a:solidFill>
              </a:rPr>
              <a:t> законом посади.</a:t>
            </a:r>
          </a:p>
          <a:p>
            <a:pPr>
              <a:lnSpc>
                <a:spcPct val="80000"/>
              </a:lnSpc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128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8" y="404664"/>
            <a:ext cx="7920000" cy="90011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Що таке доброчесність?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11560" y="1700808"/>
            <a:ext cx="8064896" cy="4248472"/>
          </a:xfrm>
          <a:prstGeom prst="foldedCorner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9900CC"/>
                </a:solidFill>
              </a:rPr>
              <a:t>Бути чесним </a:t>
            </a:r>
            <a:r>
              <a:rPr lang="uk-UA" dirty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бути </a:t>
            </a:r>
            <a:r>
              <a:rPr lang="ru-RU" dirty="0" err="1">
                <a:solidFill>
                  <a:schemeClr val="tx1"/>
                </a:solidFill>
              </a:rPr>
              <a:t>відкритим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довіряти</a:t>
            </a:r>
            <a:r>
              <a:rPr lang="ru-RU" dirty="0">
                <a:solidFill>
                  <a:schemeClr val="tx1"/>
                </a:solidFill>
              </a:rPr>
              <a:t> та бути </a:t>
            </a:r>
            <a:r>
              <a:rPr lang="ru-RU" dirty="0" err="1">
                <a:solidFill>
                  <a:schemeClr val="tx1"/>
                </a:solidFill>
              </a:rPr>
              <a:t>достойним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довіри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Коли люди </a:t>
            </a:r>
            <a:r>
              <a:rPr lang="ru-RU" dirty="0" err="1">
                <a:solidFill>
                  <a:schemeClr val="tx1"/>
                </a:solidFill>
              </a:rPr>
              <a:t>чесні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впевненим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вони не обмануть, не </a:t>
            </a:r>
            <a:r>
              <a:rPr lang="ru-RU" dirty="0" err="1">
                <a:solidFill>
                  <a:schemeClr val="tx1"/>
                </a:solidFill>
              </a:rPr>
              <a:t>вкрадуть</a:t>
            </a:r>
            <a:r>
              <a:rPr lang="ru-RU" dirty="0">
                <a:solidFill>
                  <a:schemeClr val="tx1"/>
                </a:solidFill>
              </a:rPr>
              <a:t> та не </a:t>
            </a:r>
            <a:r>
              <a:rPr lang="ru-RU" dirty="0" err="1">
                <a:solidFill>
                  <a:schemeClr val="tx1"/>
                </a:solidFill>
              </a:rPr>
              <a:t>шахраюватимуть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Коли </a:t>
            </a:r>
            <a:r>
              <a:rPr lang="ru-RU" dirty="0" err="1">
                <a:solidFill>
                  <a:schemeClr val="tx1"/>
                </a:solidFill>
              </a:rPr>
              <a:t>навколо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чесні</a:t>
            </a:r>
            <a:r>
              <a:rPr lang="ru-RU" dirty="0">
                <a:solidFill>
                  <a:schemeClr val="tx1"/>
                </a:solidFill>
              </a:rPr>
              <a:t>, то </a:t>
            </a:r>
            <a:r>
              <a:rPr lang="ru-RU" dirty="0" err="1">
                <a:solidFill>
                  <a:schemeClr val="tx1"/>
                </a:solidFill>
              </a:rPr>
              <a:t>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впевнений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речі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такими, </a:t>
            </a:r>
            <a:r>
              <a:rPr lang="ru-RU" dirty="0" err="1">
                <a:solidFill>
                  <a:schemeClr val="tx1"/>
                </a:solidFill>
              </a:rPr>
              <a:t>якими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здаються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755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404664"/>
            <a:ext cx="7570787" cy="723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uk-UA" sz="2800" b="1" dirty="0">
                <a:solidFill>
                  <a:srgbClr val="000099"/>
                </a:solidFill>
              </a:rPr>
              <a:t>Види академічної відповідальності для педагогів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128564"/>
            <a:ext cx="8229600" cy="4857403"/>
          </a:xfrm>
          <a:prstGeom prst="horizontalScroll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повторне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проходження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оцінювання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контрольна</a:t>
            </a:r>
            <a:r>
              <a:rPr lang="ru-RU" sz="2400" dirty="0">
                <a:solidFill>
                  <a:schemeClr val="tx1"/>
                </a:solidFill>
              </a:rPr>
              <a:t> робота, </a:t>
            </a:r>
            <a:r>
              <a:rPr lang="ru-RU" sz="2400" dirty="0" err="1">
                <a:solidFill>
                  <a:schemeClr val="tx1"/>
                </a:solidFill>
              </a:rPr>
              <a:t>іспит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залік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тощо</a:t>
            </a:r>
            <a:r>
              <a:rPr lang="ru-RU" sz="2400" dirty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повторне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проходження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відповідного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освітнього</a:t>
            </a:r>
            <a:r>
              <a:rPr lang="ru-RU" sz="2400" dirty="0">
                <a:solidFill>
                  <a:schemeClr val="tx1"/>
                </a:solidFill>
              </a:rPr>
              <a:t> компонента </a:t>
            </a:r>
            <a:r>
              <a:rPr lang="ru-RU" sz="2400" dirty="0" err="1">
                <a:solidFill>
                  <a:schemeClr val="tx1"/>
                </a:solidFill>
              </a:rPr>
              <a:t>освітньої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програми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відрахування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із</a:t>
            </a:r>
            <a:r>
              <a:rPr lang="ru-RU" sz="2400" dirty="0">
                <a:solidFill>
                  <a:schemeClr val="tx1"/>
                </a:solidFill>
              </a:rPr>
              <a:t> закладу </a:t>
            </a:r>
            <a:r>
              <a:rPr lang="ru-RU" sz="2400" dirty="0" err="1">
                <a:solidFill>
                  <a:schemeClr val="tx1"/>
                </a:solidFill>
              </a:rPr>
              <a:t>освіти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крім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осіб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здобувають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загальну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середню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освіту</a:t>
            </a:r>
            <a:r>
              <a:rPr lang="ru-RU" sz="2400" dirty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позбавлення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академічної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стипендії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позбавлення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наданих</a:t>
            </a:r>
            <a:r>
              <a:rPr lang="ru-RU" sz="2400" dirty="0">
                <a:solidFill>
                  <a:schemeClr val="tx1"/>
                </a:solidFill>
              </a:rPr>
              <a:t> закладом </a:t>
            </a:r>
            <a:r>
              <a:rPr lang="ru-RU" sz="2400" dirty="0" err="1">
                <a:solidFill>
                  <a:schemeClr val="tx1"/>
                </a:solidFill>
              </a:rPr>
              <a:t>освіти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пільг</a:t>
            </a:r>
            <a:r>
              <a:rPr lang="ru-RU" sz="2400" dirty="0">
                <a:solidFill>
                  <a:schemeClr val="tx1"/>
                </a:solidFill>
              </a:rPr>
              <a:t> з оплати </a:t>
            </a:r>
            <a:r>
              <a:rPr lang="ru-RU" sz="2400" dirty="0" err="1">
                <a:solidFill>
                  <a:schemeClr val="tx1"/>
                </a:solidFill>
              </a:rPr>
              <a:t>навчання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9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899592" y="2492896"/>
            <a:ext cx="7693025" cy="3600450"/>
          </a:xfr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Батьки </a:t>
            </a:r>
            <a:r>
              <a:rPr lang="ru-RU" sz="2400" b="1" dirty="0" err="1">
                <a:solidFill>
                  <a:schemeClr val="tx1"/>
                </a:solidFill>
              </a:rPr>
              <a:t>відіграють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ключову</a:t>
            </a:r>
            <a:r>
              <a:rPr lang="ru-RU" sz="2400" b="1" dirty="0">
                <a:solidFill>
                  <a:schemeClr val="tx1"/>
                </a:solidFill>
              </a:rPr>
              <a:t> роль у </a:t>
            </a:r>
            <a:r>
              <a:rPr lang="ru-RU" sz="2400" b="1" dirty="0" err="1">
                <a:solidFill>
                  <a:schemeClr val="tx1"/>
                </a:solidFill>
              </a:rPr>
              <a:t>дотриманні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дітьми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принципів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академічної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доброчесності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Якщо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вдома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толерують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порушення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доброчесності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r>
              <a:rPr lang="ru-RU" sz="2400" b="1" dirty="0" err="1">
                <a:solidFill>
                  <a:schemeClr val="tx1"/>
                </a:solidFill>
              </a:rPr>
              <a:t>наприклад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купують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дитині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збірники</a:t>
            </a:r>
            <a:r>
              <a:rPr lang="ru-RU" sz="2400" b="1" dirty="0">
                <a:solidFill>
                  <a:schemeClr val="tx1"/>
                </a:solidFill>
              </a:rPr>
              <a:t> ГДЗ </a:t>
            </a:r>
            <a:r>
              <a:rPr lang="ru-RU" sz="2400" b="1" dirty="0" err="1">
                <a:solidFill>
                  <a:schemeClr val="tx1"/>
                </a:solidFill>
              </a:rPr>
              <a:t>або</a:t>
            </a:r>
            <a:r>
              <a:rPr lang="ru-RU" sz="2400" b="1" dirty="0">
                <a:solidFill>
                  <a:schemeClr val="tx1"/>
                </a:solidFill>
              </a:rPr>
              <a:t> ж </a:t>
            </a:r>
            <a:r>
              <a:rPr lang="ru-RU" sz="2400" b="1" dirty="0" err="1">
                <a:solidFill>
                  <a:schemeClr val="tx1"/>
                </a:solidFill>
              </a:rPr>
              <a:t>виконують</a:t>
            </a:r>
            <a:r>
              <a:rPr lang="ru-RU" sz="2400" b="1" dirty="0">
                <a:solidFill>
                  <a:schemeClr val="tx1"/>
                </a:solidFill>
              </a:rPr>
              <a:t> за </a:t>
            </a:r>
            <a:r>
              <a:rPr lang="ru-RU" sz="2400" b="1" dirty="0" err="1">
                <a:solidFill>
                  <a:schemeClr val="tx1"/>
                </a:solidFill>
              </a:rPr>
              <a:t>дітей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домашні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завдання</a:t>
            </a:r>
            <a:r>
              <a:rPr lang="ru-RU" sz="2400" b="1" dirty="0">
                <a:solidFill>
                  <a:schemeClr val="tx1"/>
                </a:solidFill>
              </a:rPr>
              <a:t>, то як би школа не </a:t>
            </a:r>
            <a:r>
              <a:rPr lang="ru-RU" sz="2400" b="1" dirty="0" err="1">
                <a:solidFill>
                  <a:schemeClr val="tx1"/>
                </a:solidFill>
              </a:rPr>
              <a:t>старалася</a:t>
            </a:r>
            <a:r>
              <a:rPr lang="ru-RU" sz="2400" b="1" dirty="0">
                <a:solidFill>
                  <a:schemeClr val="tx1"/>
                </a:solidFill>
              </a:rPr>
              <a:t> – </a:t>
            </a:r>
            <a:r>
              <a:rPr lang="ru-RU" sz="2400" b="1" dirty="0" err="1">
                <a:solidFill>
                  <a:schemeClr val="tx1"/>
                </a:solidFill>
              </a:rPr>
              <a:t>учнів</a:t>
            </a:r>
            <a:r>
              <a:rPr lang="ru-RU" sz="2400" b="1" dirty="0">
                <a:solidFill>
                  <a:schemeClr val="tx1"/>
                </a:solidFill>
              </a:rPr>
              <a:t> буде </a:t>
            </a:r>
            <a:r>
              <a:rPr lang="ru-RU" sz="2400" b="1" dirty="0" err="1">
                <a:solidFill>
                  <a:schemeClr val="tx1"/>
                </a:solidFill>
              </a:rPr>
              <a:t>важко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переконати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що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вчитися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доброчесно</a:t>
            </a:r>
            <a:r>
              <a:rPr lang="ru-RU" sz="2400" b="1" dirty="0">
                <a:solidFill>
                  <a:schemeClr val="tx1"/>
                </a:solidFill>
              </a:rPr>
              <a:t> – правильно.</a:t>
            </a:r>
          </a:p>
          <a:p>
            <a:endParaRPr lang="ru-RU" sz="2400" dirty="0"/>
          </a:p>
        </p:txBody>
      </p:sp>
      <p:sp>
        <p:nvSpPr>
          <p:cNvPr id="26628" name="AutoShape 4" descr="Результат пошуку зображень за запитом чоловічки батьки  для презентацій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6630" name="Picture 6" descr="Результат пошуку зображень за запитом чоловічки батьки  для презентаці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13752"/>
            <a:ext cx="4248472" cy="2379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14990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5156" y="483393"/>
            <a:ext cx="7913687" cy="949325"/>
          </a:xfrm>
        </p:spPr>
        <p:txBody>
          <a:bodyPr anchor="ctr"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Наслідки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тривалих</a:t>
            </a:r>
            <a:r>
              <a:rPr lang="ru-RU" sz="2400" b="1" dirty="0">
                <a:solidFill>
                  <a:srgbClr val="FF0000"/>
                </a:solidFill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</a:rPr>
              <a:t>системних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порушень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академічної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доброчесності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199" y="1404936"/>
            <a:ext cx="8229600" cy="4525963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/>
              <a:t>знецінення</a:t>
            </a:r>
            <a:r>
              <a:rPr lang="ru-RU" sz="2400" dirty="0"/>
              <a:t> </a:t>
            </a:r>
            <a:r>
              <a:rPr lang="ru-RU" sz="2400" dirty="0" err="1"/>
              <a:t>університетських</a:t>
            </a:r>
            <a:r>
              <a:rPr lang="ru-RU" sz="2400" dirty="0"/>
              <a:t> </a:t>
            </a:r>
            <a:r>
              <a:rPr lang="ru-RU" sz="2400" dirty="0" err="1"/>
              <a:t>дипломів</a:t>
            </a:r>
            <a:r>
              <a:rPr lang="ru-RU" sz="2400" dirty="0"/>
              <a:t> у </a:t>
            </a:r>
            <a:r>
              <a:rPr lang="ru-RU" sz="2400" dirty="0" err="1"/>
              <a:t>країні</a:t>
            </a:r>
            <a:r>
              <a:rPr lang="ru-RU" sz="2400" dirty="0"/>
              <a:t>, </a:t>
            </a:r>
            <a:r>
              <a:rPr lang="ru-RU" sz="2400" dirty="0" err="1"/>
              <a:t>невизнання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за кордоном;</a:t>
            </a:r>
          </a:p>
          <a:p>
            <a:pPr>
              <a:lnSpc>
                <a:spcPct val="80000"/>
              </a:lnSpc>
            </a:pPr>
            <a:r>
              <a:rPr lang="ru-RU" sz="2400" dirty="0" err="1"/>
              <a:t>випускникам</a:t>
            </a:r>
            <a:r>
              <a:rPr lang="ru-RU" sz="2400" dirty="0"/>
              <a:t> </a:t>
            </a:r>
            <a:r>
              <a:rPr lang="ru-RU" sz="2400" dirty="0" err="1"/>
              <a:t>університетів</a:t>
            </a:r>
            <a:r>
              <a:rPr lang="ru-RU" sz="2400" dirty="0"/>
              <a:t> </a:t>
            </a:r>
            <a:r>
              <a:rPr lang="ru-RU" sz="2400" dirty="0" err="1"/>
              <a:t>важко</a:t>
            </a:r>
            <a:r>
              <a:rPr lang="ru-RU" sz="2400" dirty="0"/>
              <a:t> </a:t>
            </a:r>
            <a:r>
              <a:rPr lang="ru-RU" sz="2400" dirty="0" err="1"/>
              <a:t>влаштуватися</a:t>
            </a:r>
            <a:r>
              <a:rPr lang="ru-RU" sz="2400" dirty="0"/>
              <a:t> на </a:t>
            </a:r>
            <a:r>
              <a:rPr lang="ru-RU" sz="2400" dirty="0" err="1"/>
              <a:t>хорошу</a:t>
            </a:r>
            <a:r>
              <a:rPr lang="ru-RU" sz="2400" dirty="0"/>
              <a:t> роботу,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роботодавці</a:t>
            </a:r>
            <a:r>
              <a:rPr lang="ru-RU" sz="2400" dirty="0"/>
              <a:t> не </a:t>
            </a:r>
            <a:r>
              <a:rPr lang="ru-RU" sz="2400" dirty="0" err="1"/>
              <a:t>довіряють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 </a:t>
            </a:r>
            <a:r>
              <a:rPr lang="ru-RU" sz="2400" dirty="0" err="1"/>
              <a:t>вищої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та закладам </a:t>
            </a:r>
            <a:r>
              <a:rPr lang="ru-RU" sz="2400" dirty="0" err="1"/>
              <a:t>вищої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медичного</a:t>
            </a:r>
            <a:r>
              <a:rPr lang="ru-RU" sz="2400" dirty="0"/>
              <a:t> </a:t>
            </a:r>
            <a:r>
              <a:rPr lang="ru-RU" sz="2400" dirty="0" err="1"/>
              <a:t>обслуговування</a:t>
            </a:r>
            <a:r>
              <a:rPr lang="ru-RU" sz="2400" dirty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/>
              <a:t>стагнація</a:t>
            </a:r>
            <a:r>
              <a:rPr lang="ru-RU" sz="2400" dirty="0"/>
              <a:t> науки, </a:t>
            </a:r>
            <a:r>
              <a:rPr lang="ru-RU" sz="2400" dirty="0" err="1"/>
              <a:t>знецінення</a:t>
            </a:r>
            <a:r>
              <a:rPr lang="ru-RU" sz="2400" dirty="0"/>
              <a:t> </a:t>
            </a:r>
            <a:r>
              <a:rPr lang="ru-RU" sz="2400" dirty="0" err="1"/>
              <a:t>наукового</a:t>
            </a:r>
            <a:r>
              <a:rPr lang="ru-RU" sz="2400" dirty="0"/>
              <a:t> </a:t>
            </a:r>
            <a:r>
              <a:rPr lang="ru-RU" sz="2400" dirty="0" err="1"/>
              <a:t>потенціалу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/>
              <a:t>гальмування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/>
              <a:t>країна</a:t>
            </a:r>
            <a:r>
              <a:rPr lang="ru-RU" sz="2400" dirty="0"/>
              <a:t> </a:t>
            </a:r>
            <a:r>
              <a:rPr lang="ru-RU" sz="2400" dirty="0" err="1"/>
              <a:t>втрачає</a:t>
            </a:r>
            <a:r>
              <a:rPr lang="ru-RU" sz="2400" dirty="0"/>
              <a:t> авторитет у </a:t>
            </a:r>
            <a:r>
              <a:rPr lang="ru-RU" sz="2400" dirty="0" err="1"/>
              <a:t>світі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29700" name="Picture 4" descr="Результат пошуку зображень за запитом чоловічки для презентаці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699121"/>
            <a:ext cx="1979166" cy="2066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6080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Правила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академічної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доброчесності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 для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учнів</a:t>
            </a:r>
            <a:endParaRPr lang="ru-RU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FF66FF"/>
              </a:solidFill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68309"/>
              </p:ext>
            </p:extLst>
          </p:nvPr>
        </p:nvGraphicFramePr>
        <p:xfrm>
          <a:off x="428596" y="1643050"/>
          <a:ext cx="8472518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a86c1599e3a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60648"/>
            <a:ext cx="153621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Правила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академічної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доброчесності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 для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учнів</a:t>
            </a:r>
            <a:endParaRPr lang="ru-RU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FF66FF"/>
              </a:solidFill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12559"/>
              </p:ext>
            </p:extLst>
          </p:nvPr>
        </p:nvGraphicFramePr>
        <p:xfrm>
          <a:off x="428596" y="1643050"/>
          <a:ext cx="8472518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a86c1599e3a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60648"/>
            <a:ext cx="153621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Правила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академічної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доброчесності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 для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учнів</a:t>
            </a:r>
            <a:endParaRPr lang="ru-RU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FF66FF"/>
              </a:solidFill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508195"/>
              </p:ext>
            </p:extLst>
          </p:nvPr>
        </p:nvGraphicFramePr>
        <p:xfrm>
          <a:off x="428596" y="1643050"/>
          <a:ext cx="8472518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a86c1599e3a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60648"/>
            <a:ext cx="153621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762056" cy="2583160"/>
          </a:xfrm>
        </p:spPr>
        <p:txBody>
          <a:bodyPr>
            <a:prstTxWarp prst="textDeflate">
              <a:avLst>
                <a:gd name="adj" fmla="val 28571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перегляд!</a:t>
            </a:r>
          </a:p>
        </p:txBody>
      </p:sp>
      <p:pic>
        <p:nvPicPr>
          <p:cNvPr id="32770" name="Picture 2" descr="http://mirgif.com/animacija/rozovaja-romash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5"/>
            <a:ext cx="1978320" cy="2087513"/>
          </a:xfrm>
          <a:prstGeom prst="rect">
            <a:avLst/>
          </a:prstGeom>
          <a:noFill/>
        </p:spPr>
      </p:pic>
      <p:sp>
        <p:nvSpPr>
          <p:cNvPr id="5" name="AutoShape 52"/>
          <p:cNvSpPr>
            <a:spLocks noGrp="1" noChangeArrowheads="1"/>
          </p:cNvSpPr>
          <p:nvPr>
            <p:ph idx="1"/>
          </p:nvPr>
        </p:nvSpPr>
        <p:spPr bwMode="gray">
          <a:xfrm rot="5400000">
            <a:off x="3880520" y="-1731636"/>
            <a:ext cx="1800200" cy="6000792"/>
          </a:xfrm>
          <a:prstGeom prst="roundRect">
            <a:avLst>
              <a:gd name="adj" fmla="val 31903"/>
            </a:avLst>
          </a:prstGeom>
          <a:ln w="57150" algn="ctr">
            <a:solidFill>
              <a:srgbClr val="660033"/>
            </a:solidFill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10800000" vert="vert">
            <a:normAutofit fontScale="70000" lnSpcReduction="20000"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Можна зорі розсипати в небі,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Можна вітер спинити на мить.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Та для цього всміхатися треба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І   світ  дитини   любить!</a:t>
            </a:r>
            <a:endParaRPr lang="ru-RU" sz="2400" b="1" i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8">
              <a:buFontTx/>
              <a:buNone/>
              <a:defRPr/>
            </a:pPr>
            <a:endParaRPr lang="ru-RU" sz="2400" dirty="0"/>
          </a:p>
        </p:txBody>
      </p:sp>
      <p:pic>
        <p:nvPicPr>
          <p:cNvPr id="1026" name="Picture 2" descr="Глориоза»: Признайтесь чес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42" y="3849664"/>
            <a:ext cx="3756806" cy="249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6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8" y="404664"/>
            <a:ext cx="7920000" cy="90011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Що таке доброчесність?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11560" y="1700808"/>
            <a:ext cx="8064896" cy="4248472"/>
          </a:xfrm>
          <a:prstGeom prst="foldedCorner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9900CC"/>
                </a:solidFill>
              </a:rPr>
              <a:t>Бути доброчесним </a:t>
            </a:r>
            <a:r>
              <a:rPr lang="uk-UA" dirty="0">
                <a:solidFill>
                  <a:schemeClr val="tx1"/>
                </a:solidFill>
              </a:rPr>
              <a:t>– відстоювати те, у що віриш, що є правильним, що є найвищою цінністю.</a:t>
            </a:r>
          </a:p>
          <a:p>
            <a:r>
              <a:rPr lang="uk-UA" dirty="0">
                <a:solidFill>
                  <a:schemeClr val="tx1"/>
                </a:solidFill>
              </a:rPr>
              <a:t>Це означає бути чесним та щирим з іншими та з собою.</a:t>
            </a:r>
          </a:p>
          <a:p>
            <a:r>
              <a:rPr lang="uk-UA" dirty="0">
                <a:solidFill>
                  <a:schemeClr val="tx1"/>
                </a:solidFill>
              </a:rPr>
              <a:t>Ти є доброчесною людиною, коли твої слова відповідають твоїм вчинкам.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48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63888" y="980728"/>
            <a:ext cx="5472608" cy="4248000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Академічна доброчесність </a:t>
            </a:r>
            <a:r>
              <a:rPr lang="uk-UA" dirty="0"/>
              <a:t>– це 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досягнень.</a:t>
            </a:r>
            <a:endParaRPr lang="ru-RU" dirty="0"/>
          </a:p>
        </p:txBody>
      </p:sp>
      <p:pic>
        <p:nvPicPr>
          <p:cNvPr id="2050" name="Picture 2" descr="Договори про доброчесність Archives -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4" y="1458415"/>
            <a:ext cx="3292624" cy="32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44476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Знайди принципи доброчесності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457200" y="1600200"/>
          <a:ext cx="8291513" cy="5128262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ї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щ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є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09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 bwMode="auto">
          <a:xfrm rot="1085703">
            <a:off x="787062" y="976231"/>
            <a:ext cx="4439077" cy="192964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2pPr>
            <a:lvl3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i="1" dirty="0" err="1"/>
              <a:t>Відповідаль-ність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 rot="1173965">
            <a:off x="3922935" y="4369486"/>
            <a:ext cx="3948748" cy="1442486"/>
          </a:xfrm>
          <a:prstGeom prst="ellipse">
            <a:avLst/>
          </a:prstGeom>
          <a:solidFill>
            <a:srgbClr val="CC99FF"/>
          </a:solidFill>
          <a:ln w="190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b="1" i="1" dirty="0"/>
              <a:t>Сміливість</a:t>
            </a:r>
            <a:endParaRPr lang="ru-RU" b="1" i="1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 rot="540594">
            <a:off x="5541265" y="3192344"/>
            <a:ext cx="3530537" cy="146693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2pPr>
            <a:lvl3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i="1" dirty="0"/>
              <a:t>Чесність</a:t>
            </a:r>
            <a:endParaRPr lang="ru-RU" b="1" i="1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 rot="20813076">
            <a:off x="5133940" y="1580051"/>
            <a:ext cx="3916411" cy="14597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2pPr>
            <a:lvl3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i="1" dirty="0" err="1"/>
              <a:t>Справедли</a:t>
            </a:r>
            <a:r>
              <a:rPr lang="uk-UA" b="1" i="1" dirty="0"/>
              <a:t>-вість</a:t>
            </a:r>
            <a:endParaRPr lang="ru-RU" b="1" i="1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 bwMode="auto">
          <a:xfrm rot="20924567">
            <a:off x="435838" y="4102331"/>
            <a:ext cx="3693050" cy="193785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2pPr>
            <a:lvl3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i="1" dirty="0"/>
              <a:t>Довіра</a:t>
            </a:r>
            <a:endParaRPr lang="ru-RU" b="1" i="1" dirty="0"/>
          </a:p>
        </p:txBody>
      </p:sp>
      <p:sp>
        <p:nvSpPr>
          <p:cNvPr id="11" name="Текст 2"/>
          <p:cNvSpPr txBox="1">
            <a:spLocks/>
          </p:cNvSpPr>
          <p:nvPr/>
        </p:nvSpPr>
        <p:spPr bwMode="auto">
          <a:xfrm rot="422405">
            <a:off x="33712" y="2501481"/>
            <a:ext cx="3219742" cy="152259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2pPr>
            <a:lvl3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i="1" dirty="0"/>
              <a:t>Повага</a:t>
            </a:r>
            <a:endParaRPr lang="ru-RU" b="1" i="1" dirty="0"/>
          </a:p>
        </p:txBody>
      </p:sp>
      <p:sp>
        <p:nvSpPr>
          <p:cNvPr id="12" name="Овал 11"/>
          <p:cNvSpPr/>
          <p:nvPr/>
        </p:nvSpPr>
        <p:spPr>
          <a:xfrm>
            <a:off x="2340159" y="2460727"/>
            <a:ext cx="4101212" cy="2008689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FF0000"/>
                </a:solidFill>
              </a:rPr>
              <a:t>Принципи академічної</a:t>
            </a:r>
          </a:p>
          <a:p>
            <a:pPr algn="ctr"/>
            <a:r>
              <a:rPr lang="uk-UA" sz="3200" b="1" i="1" dirty="0">
                <a:solidFill>
                  <a:srgbClr val="FF0000"/>
                </a:solidFill>
              </a:rPr>
              <a:t>доброчесності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1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кадемічна доброчесн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921971" cy="18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кадемічна доброчесність - Вас вітає Комунальний заклад “Полтавська  загальноосвітня школа I-III ступенів №27 Полтавської міської ради  Полтавської області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10605"/>
            <a:ext cx="4104456" cy="4607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3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188640"/>
            <a:ext cx="7924800" cy="1529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Основні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принципи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академічної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доброчесності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здобувачів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освіти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55306289"/>
              </p:ext>
            </p:extLst>
          </p:nvPr>
        </p:nvGraphicFramePr>
        <p:xfrm>
          <a:off x="-396552" y="1718048"/>
          <a:ext cx="9793088" cy="492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8062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kman.org.ua/wp-content/uploads/2020/09/2-e1601536161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27"/>
            <a:ext cx="9144000" cy="687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Обучение работе на онлайн кассе, не использующей базу товаров заказать в  АСЦ «ЦТО ПРО-ККТ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4" y="188640"/>
            <a:ext cx="1550204" cy="10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36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840</Words>
  <Application>Microsoft Office PowerPoint</Application>
  <PresentationFormat>Екран (4:3)</PresentationFormat>
  <Paragraphs>190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Cassandra</vt:lpstr>
      <vt:lpstr>Times New Roman</vt:lpstr>
      <vt:lpstr>Wingdings</vt:lpstr>
      <vt:lpstr>Wingdings 2</vt:lpstr>
      <vt:lpstr>Тема Office</vt:lpstr>
      <vt:lpstr>АКАДЕМІЧНА ДОБРОЧЕСНІСТЬ</vt:lpstr>
      <vt:lpstr>Що таке доброчесність?</vt:lpstr>
      <vt:lpstr>Що таке доброчесність?</vt:lpstr>
      <vt:lpstr>Презентація PowerPoint</vt:lpstr>
      <vt:lpstr>Презентація PowerPoint</vt:lpstr>
      <vt:lpstr>Презентація PowerPoint</vt:lpstr>
      <vt:lpstr>Презентація PowerPoint</vt:lpstr>
      <vt:lpstr>Основні принципи академічної доброчесності здобувачів освіти </vt:lpstr>
      <vt:lpstr>Презентація PowerPoint</vt:lpstr>
      <vt:lpstr>Академічний плагіат</vt:lpstr>
      <vt:lpstr>Самоплагіат</vt:lpstr>
      <vt:lpstr>Фабрикація</vt:lpstr>
      <vt:lpstr>Фальсифікація</vt:lpstr>
      <vt:lpstr>Списування</vt:lpstr>
      <vt:lpstr>Обман</vt:lpstr>
      <vt:lpstr>Хабарництво</vt:lpstr>
      <vt:lpstr>Необ'єктивне оцінювання</vt:lpstr>
      <vt:lpstr>Дотримання академічної доброчесності педагогічними працівниками</vt:lpstr>
      <vt:lpstr>Види академічної відповідальності для педагогів</vt:lpstr>
      <vt:lpstr>Види академічної відповідальності для педагогів</vt:lpstr>
      <vt:lpstr>Презентація PowerPoint</vt:lpstr>
      <vt:lpstr>Наслідки тривалих та системних порушень академічної доброчесності: </vt:lpstr>
      <vt:lpstr>Правила академічної доброчесності для учнів</vt:lpstr>
      <vt:lpstr>Правила академічної доброчесності для учнів</vt:lpstr>
      <vt:lpstr>Правила академічної доброчесності для учнів</vt:lpstr>
      <vt:lpstr>Дякую за перегляд!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116</cp:revision>
  <cp:lastPrinted>2015-03-13T17:12:40Z</cp:lastPrinted>
  <dcterms:created xsi:type="dcterms:W3CDTF">2013-07-29T17:42:42Z</dcterms:created>
  <dcterms:modified xsi:type="dcterms:W3CDTF">2022-01-24T12:54:31Z</dcterms:modified>
</cp:coreProperties>
</file>